
<file path=[Content_Types].xml><?xml version="1.0" encoding="utf-8"?>
<Types xmlns="http://schemas.openxmlformats.org/package/2006/content-types">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707" r:id="rId8"/>
  </p:sldMasterIdLst>
  <p:notesMasterIdLst>
    <p:notesMasterId r:id="rId12"/>
  </p:notesMasterIdLst>
  <p:handoutMasterIdLst>
    <p:handoutMasterId r:id="rId13"/>
  </p:handoutMasterIdLst>
  <p:sldIdLst>
    <p:sldId id="568" r:id="rId9"/>
    <p:sldId id="570" r:id="rId10"/>
    <p:sldId id="569" r:id="rId11"/>
  </p:sldIdLst>
  <p:sldSz cx="10058400" cy="7772400"/>
  <p:notesSz cx="7315200" cy="9601200"/>
  <p:custDataLst>
    <p:custData r:id="rId5"/>
    <p:custData r:id="rId3"/>
    <p:custData r:id="rId4"/>
    <p:custData r:id="rId7"/>
    <p:custData r:id="rId2"/>
    <p:custData r:id="rId1"/>
    <p:custData r:id="rId6"/>
    <p:tags r:id="rId14"/>
  </p:custDataLst>
  <p:defaultTextStyle>
    <a:defPPr>
      <a:defRPr lang="en-US"/>
    </a:defPPr>
    <a:lvl1pPr algn="l" rtl="0" fontAlgn="base">
      <a:spcBef>
        <a:spcPct val="0"/>
      </a:spcBef>
      <a:spcAft>
        <a:spcPct val="0"/>
      </a:spcAft>
      <a:defRPr sz="2074" kern="1200">
        <a:solidFill>
          <a:schemeClr val="tx1"/>
        </a:solidFill>
        <a:latin typeface="Times New Roman" panose="02020603050405020304" pitchFamily="18" charset="0"/>
        <a:ea typeface="+mn-ea"/>
        <a:cs typeface="Arial" panose="020B0604020202020204" pitchFamily="34" charset="0"/>
      </a:defRPr>
    </a:lvl1pPr>
    <a:lvl2pPr marL="474208" algn="l" rtl="0" fontAlgn="base">
      <a:spcBef>
        <a:spcPct val="0"/>
      </a:spcBef>
      <a:spcAft>
        <a:spcPct val="0"/>
      </a:spcAft>
      <a:defRPr sz="2074" kern="1200">
        <a:solidFill>
          <a:schemeClr val="tx1"/>
        </a:solidFill>
        <a:latin typeface="Times New Roman" panose="02020603050405020304" pitchFamily="18" charset="0"/>
        <a:ea typeface="+mn-ea"/>
        <a:cs typeface="Arial" panose="020B0604020202020204" pitchFamily="34" charset="0"/>
      </a:defRPr>
    </a:lvl2pPr>
    <a:lvl3pPr marL="948416" algn="l" rtl="0" fontAlgn="base">
      <a:spcBef>
        <a:spcPct val="0"/>
      </a:spcBef>
      <a:spcAft>
        <a:spcPct val="0"/>
      </a:spcAft>
      <a:defRPr sz="2074" kern="1200">
        <a:solidFill>
          <a:schemeClr val="tx1"/>
        </a:solidFill>
        <a:latin typeface="Times New Roman" panose="02020603050405020304" pitchFamily="18" charset="0"/>
        <a:ea typeface="+mn-ea"/>
        <a:cs typeface="Arial" panose="020B0604020202020204" pitchFamily="34" charset="0"/>
      </a:defRPr>
    </a:lvl3pPr>
    <a:lvl4pPr marL="1422624" algn="l" rtl="0" fontAlgn="base">
      <a:spcBef>
        <a:spcPct val="0"/>
      </a:spcBef>
      <a:spcAft>
        <a:spcPct val="0"/>
      </a:spcAft>
      <a:defRPr sz="2074" kern="1200">
        <a:solidFill>
          <a:schemeClr val="tx1"/>
        </a:solidFill>
        <a:latin typeface="Times New Roman" panose="02020603050405020304" pitchFamily="18" charset="0"/>
        <a:ea typeface="+mn-ea"/>
        <a:cs typeface="Arial" panose="020B0604020202020204" pitchFamily="34" charset="0"/>
      </a:defRPr>
    </a:lvl4pPr>
    <a:lvl5pPr marL="1896831" algn="l" rtl="0" fontAlgn="base">
      <a:spcBef>
        <a:spcPct val="0"/>
      </a:spcBef>
      <a:spcAft>
        <a:spcPct val="0"/>
      </a:spcAft>
      <a:defRPr sz="2074" kern="1200">
        <a:solidFill>
          <a:schemeClr val="tx1"/>
        </a:solidFill>
        <a:latin typeface="Times New Roman" panose="02020603050405020304" pitchFamily="18" charset="0"/>
        <a:ea typeface="+mn-ea"/>
        <a:cs typeface="Arial" panose="020B0604020202020204" pitchFamily="34" charset="0"/>
      </a:defRPr>
    </a:lvl5pPr>
    <a:lvl6pPr marL="2371039" algn="l" defTabSz="948416" rtl="0" eaLnBrk="1" latinLnBrk="0" hangingPunct="1">
      <a:defRPr sz="2074" kern="1200">
        <a:solidFill>
          <a:schemeClr val="tx1"/>
        </a:solidFill>
        <a:latin typeface="Times New Roman" panose="02020603050405020304" pitchFamily="18" charset="0"/>
        <a:ea typeface="+mn-ea"/>
        <a:cs typeface="Arial" panose="020B0604020202020204" pitchFamily="34" charset="0"/>
      </a:defRPr>
    </a:lvl6pPr>
    <a:lvl7pPr marL="2845247" algn="l" defTabSz="948416" rtl="0" eaLnBrk="1" latinLnBrk="0" hangingPunct="1">
      <a:defRPr sz="2074" kern="1200">
        <a:solidFill>
          <a:schemeClr val="tx1"/>
        </a:solidFill>
        <a:latin typeface="Times New Roman" panose="02020603050405020304" pitchFamily="18" charset="0"/>
        <a:ea typeface="+mn-ea"/>
        <a:cs typeface="Arial" panose="020B0604020202020204" pitchFamily="34" charset="0"/>
      </a:defRPr>
    </a:lvl7pPr>
    <a:lvl8pPr marL="3319455" algn="l" defTabSz="948416" rtl="0" eaLnBrk="1" latinLnBrk="0" hangingPunct="1">
      <a:defRPr sz="2074" kern="1200">
        <a:solidFill>
          <a:schemeClr val="tx1"/>
        </a:solidFill>
        <a:latin typeface="Times New Roman" panose="02020603050405020304" pitchFamily="18" charset="0"/>
        <a:ea typeface="+mn-ea"/>
        <a:cs typeface="Arial" panose="020B0604020202020204" pitchFamily="34" charset="0"/>
      </a:defRPr>
    </a:lvl8pPr>
    <a:lvl9pPr marL="3793663" algn="l" defTabSz="948416" rtl="0" eaLnBrk="1" latinLnBrk="0" hangingPunct="1">
      <a:defRPr sz="2074" kern="1200">
        <a:solidFill>
          <a:schemeClr val="tx1"/>
        </a:solidFill>
        <a:latin typeface="Times New Roman" panose="02020603050405020304" pitchFamily="18" charset="0"/>
        <a:ea typeface="+mn-ea"/>
        <a:cs typeface="Arial" panose="020B0604020202020204" pitchFamily="34" charset="0"/>
      </a:defRPr>
    </a:lvl9pPr>
  </p:defaultTextStyle>
  <p:extLst>
    <p:ext uri="{521415D9-36F7-43E2-AB2F-B90AF26B5E84}">
      <p14:sectionLst xmlns:p14="http://schemas.microsoft.com/office/powerpoint/2010/main">
        <p14:section name="LCG" id="{035FC834-0731-47D0-B6BF-D8DF88076362}">
          <p14:sldIdLst>
            <p14:sldId id="568"/>
          </p14:sldIdLst>
        </p14:section>
        <p14:section name="LCSG" id="{25802A94-2682-43E1-8E5E-D17312A67AB5}">
          <p14:sldIdLst>
            <p14:sldId id="570"/>
          </p14:sldIdLst>
        </p14:section>
        <p14:section name="FLEX" id="{2AC47AFA-50EF-4EFD-A0E4-F1C0C8A00249}">
          <p14:sldIdLst>
            <p14:sldId id="569"/>
          </p14:sldIdLst>
        </p14:section>
      </p14:sectionLst>
    </p:ext>
    <p:ext uri="{EFAFB233-063F-42B5-8137-9DF3F51BA10A}">
      <p15:sldGuideLst xmlns:p15="http://schemas.microsoft.com/office/powerpoint/2012/main">
        <p15:guide id="1" orient="horz" pos="432" userDrawn="1">
          <p15:clr>
            <a:srgbClr val="A4A3A4"/>
          </p15:clr>
        </p15:guide>
        <p15:guide id="2" pos="288" userDrawn="1">
          <p15:clr>
            <a:srgbClr val="A4A3A4"/>
          </p15:clr>
        </p15:guide>
        <p15:guide id="3" pos="6048" userDrawn="1">
          <p15:clr>
            <a:srgbClr val="A4A3A4"/>
          </p15:clr>
        </p15:guide>
        <p15:guide id="4" orient="horz" pos="4464" userDrawn="1">
          <p15:clr>
            <a:srgbClr val="A4A3A4"/>
          </p15:clr>
        </p15:guide>
        <p15:guide id="5" pos="31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4911E"/>
    <a:srgbClr val="660066"/>
    <a:srgbClr val="173963"/>
    <a:srgbClr val="1987C9"/>
    <a:srgbClr val="003964"/>
    <a:srgbClr val="646464"/>
    <a:srgbClr val="008000"/>
    <a:srgbClr val="006600"/>
    <a:srgbClr val="083D7F"/>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893" autoAdjust="0"/>
  </p:normalViewPr>
  <p:slideViewPr>
    <p:cSldViewPr snapToGrid="0">
      <p:cViewPr varScale="1">
        <p:scale>
          <a:sx n="94" d="100"/>
          <a:sy n="94" d="100"/>
        </p:scale>
        <p:origin x="228" y="90"/>
      </p:cViewPr>
      <p:guideLst>
        <p:guide orient="horz" pos="432"/>
        <p:guide pos="288"/>
        <p:guide pos="6048"/>
        <p:guide orient="horz" pos="4464"/>
        <p:guide pos="3168"/>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1.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customXml" Target="../customXml/item7.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3.xml"/><Relationship Id="rId5" Type="http://schemas.openxmlformats.org/officeDocument/2006/relationships/customXml" Target="../customXml/item5.xml"/><Relationship Id="rId15" Type="http://schemas.openxmlformats.org/officeDocument/2006/relationships/presProps" Target="presProps.xml"/><Relationship Id="rId10" Type="http://schemas.openxmlformats.org/officeDocument/2006/relationships/slide" Target="slides/slide2.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4930" name="Rectangle 2"/>
          <p:cNvSpPr>
            <a:spLocks noGrp="1" noChangeArrowheads="1"/>
          </p:cNvSpPr>
          <p:nvPr>
            <p:ph type="hdr" sz="quarter"/>
          </p:nvPr>
        </p:nvSpPr>
        <p:spPr bwMode="auto">
          <a:xfrm>
            <a:off x="0" y="0"/>
            <a:ext cx="3201988" cy="466725"/>
          </a:xfrm>
          <a:prstGeom prst="rect">
            <a:avLst/>
          </a:prstGeom>
          <a:noFill/>
          <a:ln w="9525">
            <a:noFill/>
            <a:miter lim="800000"/>
            <a:headEnd/>
            <a:tailEnd/>
          </a:ln>
        </p:spPr>
        <p:txBody>
          <a:bodyPr vert="horz" wrap="square" lIns="91422" tIns="45716" rIns="91422" bIns="45716" numCol="1" anchor="t" anchorCtr="0" compatLnSpc="1">
            <a:prstTxWarp prst="textNoShape">
              <a:avLst/>
            </a:prstTxWarp>
          </a:bodyPr>
          <a:lstStyle>
            <a:lvl1pPr algn="l" defTabSz="917220" eaLnBrk="0" hangingPunct="0">
              <a:spcBef>
                <a:spcPct val="0"/>
              </a:spcBef>
              <a:defRPr sz="1200" b="0" dirty="0">
                <a:cs typeface="+mn-cs"/>
              </a:defRPr>
            </a:lvl1pPr>
          </a:lstStyle>
          <a:p>
            <a:pPr>
              <a:defRPr/>
            </a:pPr>
            <a:endParaRPr lang="en-US"/>
          </a:p>
        </p:txBody>
      </p:sp>
      <p:sp>
        <p:nvSpPr>
          <p:cNvPr id="124931" name="Rectangle 3"/>
          <p:cNvSpPr>
            <a:spLocks noGrp="1" noChangeArrowheads="1"/>
          </p:cNvSpPr>
          <p:nvPr>
            <p:ph type="dt" sz="quarter" idx="1"/>
          </p:nvPr>
        </p:nvSpPr>
        <p:spPr bwMode="auto">
          <a:xfrm>
            <a:off x="4138613" y="0"/>
            <a:ext cx="3201987" cy="466725"/>
          </a:xfrm>
          <a:prstGeom prst="rect">
            <a:avLst/>
          </a:prstGeom>
          <a:noFill/>
          <a:ln w="9525">
            <a:noFill/>
            <a:miter lim="800000"/>
            <a:headEnd/>
            <a:tailEnd/>
          </a:ln>
        </p:spPr>
        <p:txBody>
          <a:bodyPr vert="horz" wrap="square" lIns="91422" tIns="45716" rIns="91422" bIns="45716" numCol="1" anchor="t" anchorCtr="0" compatLnSpc="1">
            <a:prstTxWarp prst="textNoShape">
              <a:avLst/>
            </a:prstTxWarp>
          </a:bodyPr>
          <a:lstStyle>
            <a:lvl1pPr algn="r" defTabSz="917220" eaLnBrk="0" hangingPunct="0">
              <a:spcBef>
                <a:spcPct val="0"/>
              </a:spcBef>
              <a:defRPr sz="1200" b="0" dirty="0">
                <a:cs typeface="+mn-cs"/>
              </a:defRPr>
            </a:lvl1pPr>
          </a:lstStyle>
          <a:p>
            <a:pPr>
              <a:defRPr/>
            </a:pPr>
            <a:endParaRPr lang="en-US"/>
          </a:p>
        </p:txBody>
      </p:sp>
      <p:sp>
        <p:nvSpPr>
          <p:cNvPr id="124932" name="Rectangle 4"/>
          <p:cNvSpPr>
            <a:spLocks noGrp="1" noChangeArrowheads="1"/>
          </p:cNvSpPr>
          <p:nvPr>
            <p:ph type="ftr" sz="quarter" idx="2"/>
          </p:nvPr>
        </p:nvSpPr>
        <p:spPr bwMode="auto">
          <a:xfrm>
            <a:off x="0" y="9148763"/>
            <a:ext cx="3201988" cy="465137"/>
          </a:xfrm>
          <a:prstGeom prst="rect">
            <a:avLst/>
          </a:prstGeom>
          <a:noFill/>
          <a:ln w="9525">
            <a:noFill/>
            <a:miter lim="800000"/>
            <a:headEnd/>
            <a:tailEnd/>
          </a:ln>
        </p:spPr>
        <p:txBody>
          <a:bodyPr vert="horz" wrap="square" lIns="91422" tIns="45716" rIns="91422" bIns="45716" numCol="1" anchor="b" anchorCtr="0" compatLnSpc="1">
            <a:prstTxWarp prst="textNoShape">
              <a:avLst/>
            </a:prstTxWarp>
          </a:bodyPr>
          <a:lstStyle>
            <a:lvl1pPr algn="l" defTabSz="917220" eaLnBrk="0" hangingPunct="0">
              <a:spcBef>
                <a:spcPct val="0"/>
              </a:spcBef>
              <a:defRPr sz="1200" b="0" dirty="0">
                <a:cs typeface="+mn-cs"/>
              </a:defRPr>
            </a:lvl1pPr>
          </a:lstStyle>
          <a:p>
            <a:pPr>
              <a:defRPr/>
            </a:pPr>
            <a:endParaRPr lang="en-US"/>
          </a:p>
        </p:txBody>
      </p:sp>
      <p:sp>
        <p:nvSpPr>
          <p:cNvPr id="124933" name="Rectangle 5"/>
          <p:cNvSpPr>
            <a:spLocks noGrp="1" noChangeArrowheads="1"/>
          </p:cNvSpPr>
          <p:nvPr>
            <p:ph type="sldNum" sz="quarter" idx="3"/>
          </p:nvPr>
        </p:nvSpPr>
        <p:spPr bwMode="auto">
          <a:xfrm>
            <a:off x="4138613" y="9148763"/>
            <a:ext cx="3201987" cy="465137"/>
          </a:xfrm>
          <a:prstGeom prst="rect">
            <a:avLst/>
          </a:prstGeom>
          <a:noFill/>
          <a:ln w="9525">
            <a:noFill/>
            <a:miter lim="800000"/>
            <a:headEnd/>
            <a:tailEnd/>
          </a:ln>
        </p:spPr>
        <p:txBody>
          <a:bodyPr vert="horz" wrap="square" lIns="91422" tIns="45716" rIns="91422" bIns="45716" numCol="1" anchor="b" anchorCtr="0" compatLnSpc="1">
            <a:prstTxWarp prst="textNoShape">
              <a:avLst/>
            </a:prstTxWarp>
          </a:bodyPr>
          <a:lstStyle>
            <a:lvl1pPr algn="r" defTabSz="915988" eaLnBrk="0" hangingPunct="0">
              <a:defRPr sz="1200"/>
            </a:lvl1pPr>
          </a:lstStyle>
          <a:p>
            <a:fld id="{A77F2880-43FB-4133-88EB-B09AC7ACDD8A}" type="slidenum">
              <a:rPr lang="en-US" altLang="en-US"/>
              <a:pPr/>
              <a:t>‹#›</a:t>
            </a:fld>
            <a:endParaRPr lang="en-US" altLang="en-US"/>
          </a:p>
        </p:txBody>
      </p:sp>
    </p:spTree>
    <p:extLst>
      <p:ext uri="{BB962C8B-B14F-4D97-AF65-F5344CB8AC3E}">
        <p14:creationId xmlns:p14="http://schemas.microsoft.com/office/powerpoint/2010/main" val="28465925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168650" cy="479425"/>
          </a:xfrm>
          <a:prstGeom prst="rect">
            <a:avLst/>
          </a:prstGeom>
          <a:noFill/>
          <a:ln w="9525">
            <a:noFill/>
            <a:miter lim="800000"/>
            <a:headEnd/>
            <a:tailEnd/>
          </a:ln>
        </p:spPr>
        <p:txBody>
          <a:bodyPr vert="horz" wrap="square" lIns="94663" tIns="47334" rIns="94663" bIns="47334" numCol="1" anchor="t" anchorCtr="0" compatLnSpc="1">
            <a:prstTxWarp prst="textNoShape">
              <a:avLst/>
            </a:prstTxWarp>
          </a:bodyPr>
          <a:lstStyle>
            <a:lvl1pPr algn="l" eaLnBrk="0" hangingPunct="0">
              <a:spcBef>
                <a:spcPct val="0"/>
              </a:spcBef>
              <a:defRPr sz="1200" b="0" dirty="0">
                <a:cs typeface="+mn-cs"/>
              </a:defRPr>
            </a:lvl1pPr>
          </a:lstStyle>
          <a:p>
            <a:pPr>
              <a:defRPr/>
            </a:pPr>
            <a:endParaRPr lang="en-US"/>
          </a:p>
        </p:txBody>
      </p:sp>
      <p:sp>
        <p:nvSpPr>
          <p:cNvPr id="6147" name="Rectangle 3"/>
          <p:cNvSpPr>
            <a:spLocks noGrp="1" noChangeArrowheads="1"/>
          </p:cNvSpPr>
          <p:nvPr>
            <p:ph type="dt" idx="1"/>
          </p:nvPr>
        </p:nvSpPr>
        <p:spPr bwMode="auto">
          <a:xfrm>
            <a:off x="4146550" y="0"/>
            <a:ext cx="3168650" cy="479425"/>
          </a:xfrm>
          <a:prstGeom prst="rect">
            <a:avLst/>
          </a:prstGeom>
          <a:noFill/>
          <a:ln w="9525">
            <a:noFill/>
            <a:miter lim="800000"/>
            <a:headEnd/>
            <a:tailEnd/>
          </a:ln>
        </p:spPr>
        <p:txBody>
          <a:bodyPr vert="horz" wrap="square" lIns="94663" tIns="47334" rIns="94663" bIns="47334" numCol="1" anchor="t" anchorCtr="0" compatLnSpc="1">
            <a:prstTxWarp prst="textNoShape">
              <a:avLst/>
            </a:prstTxWarp>
          </a:bodyPr>
          <a:lstStyle>
            <a:lvl1pPr algn="r" eaLnBrk="0" hangingPunct="0">
              <a:spcBef>
                <a:spcPct val="0"/>
              </a:spcBef>
              <a:defRPr sz="1200" b="0" dirty="0">
                <a:cs typeface="+mn-cs"/>
              </a:defRPr>
            </a:lvl1pPr>
          </a:lstStyle>
          <a:p>
            <a:pPr>
              <a:defRPr/>
            </a:pPr>
            <a:endParaRPr lang="en-US"/>
          </a:p>
        </p:txBody>
      </p:sp>
      <p:sp>
        <p:nvSpPr>
          <p:cNvPr id="19460" name="Rectangle 4"/>
          <p:cNvSpPr>
            <a:spLocks noGrp="1" noRot="1" noChangeAspect="1" noChangeArrowheads="1" noTextEdit="1"/>
          </p:cNvSpPr>
          <p:nvPr>
            <p:ph type="sldImg" idx="2"/>
          </p:nvPr>
        </p:nvSpPr>
        <p:spPr bwMode="auto">
          <a:xfrm>
            <a:off x="1330325" y="717550"/>
            <a:ext cx="4664075" cy="36052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971550" y="4560888"/>
            <a:ext cx="5372100" cy="4322762"/>
          </a:xfrm>
          <a:prstGeom prst="rect">
            <a:avLst/>
          </a:prstGeom>
          <a:noFill/>
          <a:ln w="9525">
            <a:noFill/>
            <a:miter lim="800000"/>
            <a:headEnd/>
            <a:tailEnd/>
          </a:ln>
        </p:spPr>
        <p:txBody>
          <a:bodyPr vert="horz" wrap="square" lIns="94663" tIns="47334" rIns="94663" bIns="4733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p:cNvSpPr>
            <a:spLocks noGrp="1" noChangeArrowheads="1"/>
          </p:cNvSpPr>
          <p:nvPr>
            <p:ph type="ftr" sz="quarter" idx="4"/>
          </p:nvPr>
        </p:nvSpPr>
        <p:spPr bwMode="auto">
          <a:xfrm>
            <a:off x="0" y="9121775"/>
            <a:ext cx="3168650" cy="479425"/>
          </a:xfrm>
          <a:prstGeom prst="rect">
            <a:avLst/>
          </a:prstGeom>
          <a:noFill/>
          <a:ln w="9525">
            <a:noFill/>
            <a:miter lim="800000"/>
            <a:headEnd/>
            <a:tailEnd/>
          </a:ln>
        </p:spPr>
        <p:txBody>
          <a:bodyPr vert="horz" wrap="square" lIns="94663" tIns="47334" rIns="94663" bIns="47334" numCol="1" anchor="b" anchorCtr="0" compatLnSpc="1">
            <a:prstTxWarp prst="textNoShape">
              <a:avLst/>
            </a:prstTxWarp>
          </a:bodyPr>
          <a:lstStyle>
            <a:lvl1pPr algn="l" eaLnBrk="0" hangingPunct="0">
              <a:spcBef>
                <a:spcPct val="0"/>
              </a:spcBef>
              <a:defRPr sz="1200" b="0" dirty="0">
                <a:cs typeface="+mn-cs"/>
              </a:defRPr>
            </a:lvl1pPr>
          </a:lstStyle>
          <a:p>
            <a:pPr>
              <a:defRPr/>
            </a:pPr>
            <a:endParaRPr lang="en-US"/>
          </a:p>
        </p:txBody>
      </p:sp>
      <p:sp>
        <p:nvSpPr>
          <p:cNvPr id="6151" name="Rectangle 7"/>
          <p:cNvSpPr>
            <a:spLocks noGrp="1" noChangeArrowheads="1"/>
          </p:cNvSpPr>
          <p:nvPr>
            <p:ph type="sldNum" sz="quarter" idx="5"/>
          </p:nvPr>
        </p:nvSpPr>
        <p:spPr bwMode="auto">
          <a:xfrm>
            <a:off x="4146550" y="9121775"/>
            <a:ext cx="3168650" cy="479425"/>
          </a:xfrm>
          <a:prstGeom prst="rect">
            <a:avLst/>
          </a:prstGeom>
          <a:noFill/>
          <a:ln w="9525">
            <a:noFill/>
            <a:miter lim="800000"/>
            <a:headEnd/>
            <a:tailEnd/>
          </a:ln>
        </p:spPr>
        <p:txBody>
          <a:bodyPr vert="horz" wrap="square" lIns="94663" tIns="47334" rIns="94663" bIns="47334" numCol="1" anchor="b" anchorCtr="0" compatLnSpc="1">
            <a:prstTxWarp prst="textNoShape">
              <a:avLst/>
            </a:prstTxWarp>
          </a:bodyPr>
          <a:lstStyle>
            <a:lvl1pPr algn="r" eaLnBrk="0" hangingPunct="0">
              <a:defRPr sz="1200"/>
            </a:lvl1pPr>
          </a:lstStyle>
          <a:p>
            <a:fld id="{97CE87DB-952F-4045-BBF8-64CF866DB0FC}" type="slidenum">
              <a:rPr lang="en-US" altLang="en-US"/>
              <a:pPr/>
              <a:t>‹#›</a:t>
            </a:fld>
            <a:endParaRPr lang="en-US" altLang="en-US"/>
          </a:p>
        </p:txBody>
      </p:sp>
    </p:spTree>
    <p:extLst>
      <p:ext uri="{BB962C8B-B14F-4D97-AF65-F5344CB8AC3E}">
        <p14:creationId xmlns:p14="http://schemas.microsoft.com/office/powerpoint/2010/main" val="591108192"/>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45" kern="1200">
        <a:solidFill>
          <a:schemeClr val="tx1"/>
        </a:solidFill>
        <a:latin typeface="Times New Roman" pitchFamily="18" charset="0"/>
        <a:ea typeface="+mn-ea"/>
        <a:cs typeface="+mn-cs"/>
      </a:defRPr>
    </a:lvl1pPr>
    <a:lvl2pPr marL="474208" algn="l" rtl="0" eaLnBrk="0" fontAlgn="base" hangingPunct="0">
      <a:spcBef>
        <a:spcPct val="30000"/>
      </a:spcBef>
      <a:spcAft>
        <a:spcPct val="0"/>
      </a:spcAft>
      <a:defRPr sz="1245" kern="1200">
        <a:solidFill>
          <a:schemeClr val="tx1"/>
        </a:solidFill>
        <a:latin typeface="Times New Roman" pitchFamily="18" charset="0"/>
        <a:ea typeface="+mn-ea"/>
        <a:cs typeface="+mn-cs"/>
      </a:defRPr>
    </a:lvl2pPr>
    <a:lvl3pPr marL="948416" algn="l" rtl="0" eaLnBrk="0" fontAlgn="base" hangingPunct="0">
      <a:spcBef>
        <a:spcPct val="30000"/>
      </a:spcBef>
      <a:spcAft>
        <a:spcPct val="0"/>
      </a:spcAft>
      <a:defRPr sz="1245" kern="1200">
        <a:solidFill>
          <a:schemeClr val="tx1"/>
        </a:solidFill>
        <a:latin typeface="Times New Roman" pitchFamily="18" charset="0"/>
        <a:ea typeface="+mn-ea"/>
        <a:cs typeface="+mn-cs"/>
      </a:defRPr>
    </a:lvl3pPr>
    <a:lvl4pPr marL="1422624" algn="l" rtl="0" eaLnBrk="0" fontAlgn="base" hangingPunct="0">
      <a:spcBef>
        <a:spcPct val="30000"/>
      </a:spcBef>
      <a:spcAft>
        <a:spcPct val="0"/>
      </a:spcAft>
      <a:defRPr sz="1245" kern="1200">
        <a:solidFill>
          <a:schemeClr val="tx1"/>
        </a:solidFill>
        <a:latin typeface="Times New Roman" pitchFamily="18" charset="0"/>
        <a:ea typeface="+mn-ea"/>
        <a:cs typeface="+mn-cs"/>
      </a:defRPr>
    </a:lvl4pPr>
    <a:lvl5pPr marL="1896831" algn="l" rtl="0" eaLnBrk="0" fontAlgn="base" hangingPunct="0">
      <a:spcBef>
        <a:spcPct val="30000"/>
      </a:spcBef>
      <a:spcAft>
        <a:spcPct val="0"/>
      </a:spcAft>
      <a:defRPr sz="1245" kern="1200">
        <a:solidFill>
          <a:schemeClr val="tx1"/>
        </a:solidFill>
        <a:latin typeface="Times New Roman" pitchFamily="18" charset="0"/>
        <a:ea typeface="+mn-ea"/>
        <a:cs typeface="+mn-cs"/>
      </a:defRPr>
    </a:lvl5pPr>
    <a:lvl6pPr marL="2371039" algn="l" defTabSz="948416" rtl="0" eaLnBrk="1" latinLnBrk="0" hangingPunct="1">
      <a:defRPr sz="1245" kern="1200">
        <a:solidFill>
          <a:schemeClr val="tx1"/>
        </a:solidFill>
        <a:latin typeface="+mn-lt"/>
        <a:ea typeface="+mn-ea"/>
        <a:cs typeface="+mn-cs"/>
      </a:defRPr>
    </a:lvl6pPr>
    <a:lvl7pPr marL="2845247" algn="l" defTabSz="948416" rtl="0" eaLnBrk="1" latinLnBrk="0" hangingPunct="1">
      <a:defRPr sz="1245" kern="1200">
        <a:solidFill>
          <a:schemeClr val="tx1"/>
        </a:solidFill>
        <a:latin typeface="+mn-lt"/>
        <a:ea typeface="+mn-ea"/>
        <a:cs typeface="+mn-cs"/>
      </a:defRPr>
    </a:lvl7pPr>
    <a:lvl8pPr marL="3319455" algn="l" defTabSz="948416" rtl="0" eaLnBrk="1" latinLnBrk="0" hangingPunct="1">
      <a:defRPr sz="1245" kern="1200">
        <a:solidFill>
          <a:schemeClr val="tx1"/>
        </a:solidFill>
        <a:latin typeface="+mn-lt"/>
        <a:ea typeface="+mn-ea"/>
        <a:cs typeface="+mn-cs"/>
      </a:defRPr>
    </a:lvl8pPr>
    <a:lvl9pPr marL="3793663" algn="l" defTabSz="948416" rtl="0" eaLnBrk="1" latinLnBrk="0" hangingPunct="1">
      <a:defRPr sz="124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CE87DB-952F-4045-BBF8-64CF866DB0FC}" type="slidenum">
              <a:rPr lang="en-US" altLang="en-US" smtClean="0"/>
              <a:pPr/>
              <a:t>1</a:t>
            </a:fld>
            <a:endParaRPr lang="en-US" altLang="en-US"/>
          </a:p>
        </p:txBody>
      </p:sp>
    </p:spTree>
    <p:extLst>
      <p:ext uri="{BB962C8B-B14F-4D97-AF65-F5344CB8AC3E}">
        <p14:creationId xmlns:p14="http://schemas.microsoft.com/office/powerpoint/2010/main" val="2233097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CE87DB-952F-4045-BBF8-64CF866DB0FC}" type="slidenum">
              <a:rPr lang="en-US" altLang="en-US" smtClean="0"/>
              <a:pPr/>
              <a:t>2</a:t>
            </a:fld>
            <a:endParaRPr lang="en-US" altLang="en-US"/>
          </a:p>
        </p:txBody>
      </p:sp>
    </p:spTree>
    <p:extLst>
      <p:ext uri="{BB962C8B-B14F-4D97-AF65-F5344CB8AC3E}">
        <p14:creationId xmlns:p14="http://schemas.microsoft.com/office/powerpoint/2010/main" val="12507312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7CE87DB-952F-4045-BBF8-64CF866DB0FC}" type="slidenum">
              <a:rPr lang="en-US" altLang="en-US" smtClean="0"/>
              <a:pPr/>
              <a:t>3</a:t>
            </a:fld>
            <a:endParaRPr lang="en-US" altLang="en-US"/>
          </a:p>
        </p:txBody>
      </p:sp>
    </p:spTree>
    <p:extLst>
      <p:ext uri="{BB962C8B-B14F-4D97-AF65-F5344CB8AC3E}">
        <p14:creationId xmlns:p14="http://schemas.microsoft.com/office/powerpoint/2010/main" val="339309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5" name="Group 4"/>
          <p:cNvGrpSpPr>
            <a:grpSpLocks noChangeAspect="1"/>
          </p:cNvGrpSpPr>
          <p:nvPr userDrawn="1"/>
        </p:nvGrpSpPr>
        <p:grpSpPr bwMode="auto">
          <a:xfrm>
            <a:off x="7955280" y="6934229"/>
            <a:ext cx="1645920" cy="304741"/>
            <a:chOff x="3600" y="343"/>
            <a:chExt cx="1037" cy="192"/>
          </a:xfrm>
        </p:grpSpPr>
        <p:sp>
          <p:nvSpPr>
            <p:cNvPr id="6" name="AutoShape 3"/>
            <p:cNvSpPr>
              <a:spLocks noChangeAspect="1" noChangeArrowheads="1" noTextEdit="1"/>
            </p:cNvSpPr>
            <p:nvPr userDrawn="1"/>
          </p:nvSpPr>
          <p:spPr bwMode="auto">
            <a:xfrm>
              <a:off x="3600" y="343"/>
              <a:ext cx="103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5"/>
            <p:cNvSpPr>
              <a:spLocks/>
            </p:cNvSpPr>
            <p:nvPr userDrawn="1"/>
          </p:nvSpPr>
          <p:spPr bwMode="auto">
            <a:xfrm>
              <a:off x="3770" y="467"/>
              <a:ext cx="73" cy="50"/>
            </a:xfrm>
            <a:custGeom>
              <a:avLst/>
              <a:gdLst>
                <a:gd name="T0" fmla="*/ 199 w 251"/>
                <a:gd name="T1" fmla="*/ 172 h 172"/>
                <a:gd name="T2" fmla="*/ 199 w 251"/>
                <a:gd name="T3" fmla="*/ 164 h 172"/>
                <a:gd name="T4" fmla="*/ 215 w 251"/>
                <a:gd name="T5" fmla="*/ 146 h 172"/>
                <a:gd name="T6" fmla="*/ 215 w 251"/>
                <a:gd name="T7" fmla="*/ 107 h 172"/>
                <a:gd name="T8" fmla="*/ 191 w 251"/>
                <a:gd name="T9" fmla="*/ 78 h 172"/>
                <a:gd name="T10" fmla="*/ 166 w 251"/>
                <a:gd name="T11" fmla="*/ 90 h 172"/>
                <a:gd name="T12" fmla="*/ 166 w 251"/>
                <a:gd name="T13" fmla="*/ 146 h 172"/>
                <a:gd name="T14" fmla="*/ 182 w 251"/>
                <a:gd name="T15" fmla="*/ 164 h 172"/>
                <a:gd name="T16" fmla="*/ 182 w 251"/>
                <a:gd name="T17" fmla="*/ 172 h 172"/>
                <a:gd name="T18" fmla="*/ 129 w 251"/>
                <a:gd name="T19" fmla="*/ 172 h 172"/>
                <a:gd name="T20" fmla="*/ 129 w 251"/>
                <a:gd name="T21" fmla="*/ 164 h 172"/>
                <a:gd name="T22" fmla="*/ 146 w 251"/>
                <a:gd name="T23" fmla="*/ 146 h 172"/>
                <a:gd name="T24" fmla="*/ 146 w 251"/>
                <a:gd name="T25" fmla="*/ 27 h 172"/>
                <a:gd name="T26" fmla="*/ 98 w 251"/>
                <a:gd name="T27" fmla="*/ 25 h 172"/>
                <a:gd name="T28" fmla="*/ 81 w 251"/>
                <a:gd name="T29" fmla="*/ 25 h 172"/>
                <a:gd name="T30" fmla="*/ 81 w 251"/>
                <a:gd name="T31" fmla="*/ 140 h 172"/>
                <a:gd name="T32" fmla="*/ 105 w 251"/>
                <a:gd name="T33" fmla="*/ 164 h 172"/>
                <a:gd name="T34" fmla="*/ 105 w 251"/>
                <a:gd name="T35" fmla="*/ 172 h 172"/>
                <a:gd name="T36" fmla="*/ 36 w 251"/>
                <a:gd name="T37" fmla="*/ 172 h 172"/>
                <a:gd name="T38" fmla="*/ 36 w 251"/>
                <a:gd name="T39" fmla="*/ 164 h 172"/>
                <a:gd name="T40" fmla="*/ 60 w 251"/>
                <a:gd name="T41" fmla="*/ 140 h 172"/>
                <a:gd name="T42" fmla="*/ 60 w 251"/>
                <a:gd name="T43" fmla="*/ 25 h 172"/>
                <a:gd name="T44" fmla="*/ 44 w 251"/>
                <a:gd name="T45" fmla="*/ 25 h 172"/>
                <a:gd name="T46" fmla="*/ 16 w 251"/>
                <a:gd name="T47" fmla="*/ 33 h 172"/>
                <a:gd name="T48" fmla="*/ 8 w 251"/>
                <a:gd name="T49" fmla="*/ 54 h 172"/>
                <a:gd name="T50" fmla="*/ 0 w 251"/>
                <a:gd name="T51" fmla="*/ 54 h 172"/>
                <a:gd name="T52" fmla="*/ 3 w 251"/>
                <a:gd name="T53" fmla="*/ 9 h 172"/>
                <a:gd name="T54" fmla="*/ 8 w 251"/>
                <a:gd name="T55" fmla="*/ 9 h 172"/>
                <a:gd name="T56" fmla="*/ 21 w 251"/>
                <a:gd name="T57" fmla="*/ 15 h 172"/>
                <a:gd name="T58" fmla="*/ 124 w 251"/>
                <a:gd name="T59" fmla="*/ 15 h 172"/>
                <a:gd name="T60" fmla="*/ 146 w 251"/>
                <a:gd name="T61" fmla="*/ 9 h 172"/>
                <a:gd name="T62" fmla="*/ 146 w 251"/>
                <a:gd name="T63" fmla="*/ 6 h 172"/>
                <a:gd name="T64" fmla="*/ 166 w 251"/>
                <a:gd name="T65" fmla="*/ 0 h 172"/>
                <a:gd name="T66" fmla="*/ 166 w 251"/>
                <a:gd name="T67" fmla="*/ 80 h 172"/>
                <a:gd name="T68" fmla="*/ 200 w 251"/>
                <a:gd name="T69" fmla="*/ 63 h 172"/>
                <a:gd name="T70" fmla="*/ 234 w 251"/>
                <a:gd name="T71" fmla="*/ 104 h 172"/>
                <a:gd name="T72" fmla="*/ 234 w 251"/>
                <a:gd name="T73" fmla="*/ 146 h 172"/>
                <a:gd name="T74" fmla="*/ 251 w 251"/>
                <a:gd name="T75" fmla="*/ 164 h 172"/>
                <a:gd name="T76" fmla="*/ 251 w 251"/>
                <a:gd name="T77" fmla="*/ 172 h 172"/>
                <a:gd name="T78" fmla="*/ 199 w 251"/>
                <a:gd name="T79" fmla="*/ 17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51" h="172">
                  <a:moveTo>
                    <a:pt x="199" y="172"/>
                  </a:moveTo>
                  <a:cubicBezTo>
                    <a:pt x="199" y="164"/>
                    <a:pt x="199" y="164"/>
                    <a:pt x="199" y="164"/>
                  </a:cubicBezTo>
                  <a:cubicBezTo>
                    <a:pt x="213" y="163"/>
                    <a:pt x="215" y="161"/>
                    <a:pt x="215" y="146"/>
                  </a:cubicBezTo>
                  <a:cubicBezTo>
                    <a:pt x="215" y="107"/>
                    <a:pt x="215" y="107"/>
                    <a:pt x="215" y="107"/>
                  </a:cubicBezTo>
                  <a:cubicBezTo>
                    <a:pt x="215" y="87"/>
                    <a:pt x="207" y="77"/>
                    <a:pt x="191" y="78"/>
                  </a:cubicBezTo>
                  <a:cubicBezTo>
                    <a:pt x="182" y="78"/>
                    <a:pt x="172" y="82"/>
                    <a:pt x="166" y="90"/>
                  </a:cubicBezTo>
                  <a:cubicBezTo>
                    <a:pt x="166" y="146"/>
                    <a:pt x="166" y="146"/>
                    <a:pt x="166" y="146"/>
                  </a:cubicBezTo>
                  <a:cubicBezTo>
                    <a:pt x="166" y="161"/>
                    <a:pt x="167" y="163"/>
                    <a:pt x="182" y="164"/>
                  </a:cubicBezTo>
                  <a:cubicBezTo>
                    <a:pt x="182" y="172"/>
                    <a:pt x="182" y="172"/>
                    <a:pt x="182" y="172"/>
                  </a:cubicBezTo>
                  <a:cubicBezTo>
                    <a:pt x="129" y="172"/>
                    <a:pt x="129" y="172"/>
                    <a:pt x="129" y="172"/>
                  </a:cubicBezTo>
                  <a:cubicBezTo>
                    <a:pt x="129" y="164"/>
                    <a:pt x="129" y="164"/>
                    <a:pt x="129" y="164"/>
                  </a:cubicBezTo>
                  <a:cubicBezTo>
                    <a:pt x="145" y="163"/>
                    <a:pt x="146" y="161"/>
                    <a:pt x="146" y="146"/>
                  </a:cubicBezTo>
                  <a:cubicBezTo>
                    <a:pt x="146" y="27"/>
                    <a:pt x="146" y="27"/>
                    <a:pt x="146" y="27"/>
                  </a:cubicBezTo>
                  <a:cubicBezTo>
                    <a:pt x="133" y="25"/>
                    <a:pt x="121" y="25"/>
                    <a:pt x="98" y="25"/>
                  </a:cubicBezTo>
                  <a:cubicBezTo>
                    <a:pt x="81" y="25"/>
                    <a:pt x="81" y="25"/>
                    <a:pt x="81" y="25"/>
                  </a:cubicBezTo>
                  <a:cubicBezTo>
                    <a:pt x="81" y="140"/>
                    <a:pt x="81" y="140"/>
                    <a:pt x="81" y="140"/>
                  </a:cubicBezTo>
                  <a:cubicBezTo>
                    <a:pt x="81" y="161"/>
                    <a:pt x="83" y="162"/>
                    <a:pt x="105" y="164"/>
                  </a:cubicBezTo>
                  <a:cubicBezTo>
                    <a:pt x="105" y="172"/>
                    <a:pt x="105" y="172"/>
                    <a:pt x="105" y="172"/>
                  </a:cubicBezTo>
                  <a:cubicBezTo>
                    <a:pt x="36" y="172"/>
                    <a:pt x="36" y="172"/>
                    <a:pt x="36" y="172"/>
                  </a:cubicBezTo>
                  <a:cubicBezTo>
                    <a:pt x="36" y="164"/>
                    <a:pt x="36" y="164"/>
                    <a:pt x="36" y="164"/>
                  </a:cubicBezTo>
                  <a:cubicBezTo>
                    <a:pt x="58" y="162"/>
                    <a:pt x="60" y="161"/>
                    <a:pt x="60" y="140"/>
                  </a:cubicBezTo>
                  <a:cubicBezTo>
                    <a:pt x="60" y="25"/>
                    <a:pt x="60" y="25"/>
                    <a:pt x="60" y="25"/>
                  </a:cubicBezTo>
                  <a:cubicBezTo>
                    <a:pt x="44" y="25"/>
                    <a:pt x="44" y="25"/>
                    <a:pt x="44" y="25"/>
                  </a:cubicBezTo>
                  <a:cubicBezTo>
                    <a:pt x="24" y="25"/>
                    <a:pt x="20" y="27"/>
                    <a:pt x="16" y="33"/>
                  </a:cubicBezTo>
                  <a:cubicBezTo>
                    <a:pt x="13" y="37"/>
                    <a:pt x="11" y="43"/>
                    <a:pt x="8" y="54"/>
                  </a:cubicBezTo>
                  <a:cubicBezTo>
                    <a:pt x="0" y="54"/>
                    <a:pt x="0" y="54"/>
                    <a:pt x="0" y="54"/>
                  </a:cubicBezTo>
                  <a:cubicBezTo>
                    <a:pt x="1" y="39"/>
                    <a:pt x="2" y="23"/>
                    <a:pt x="3" y="9"/>
                  </a:cubicBezTo>
                  <a:cubicBezTo>
                    <a:pt x="8" y="9"/>
                    <a:pt x="8" y="9"/>
                    <a:pt x="8" y="9"/>
                  </a:cubicBezTo>
                  <a:cubicBezTo>
                    <a:pt x="12" y="15"/>
                    <a:pt x="14" y="15"/>
                    <a:pt x="21" y="15"/>
                  </a:cubicBezTo>
                  <a:cubicBezTo>
                    <a:pt x="124" y="15"/>
                    <a:pt x="124" y="15"/>
                    <a:pt x="124" y="15"/>
                  </a:cubicBezTo>
                  <a:cubicBezTo>
                    <a:pt x="143" y="15"/>
                    <a:pt x="146" y="14"/>
                    <a:pt x="146" y="9"/>
                  </a:cubicBezTo>
                  <a:cubicBezTo>
                    <a:pt x="146" y="6"/>
                    <a:pt x="146" y="6"/>
                    <a:pt x="146" y="6"/>
                  </a:cubicBezTo>
                  <a:cubicBezTo>
                    <a:pt x="151" y="5"/>
                    <a:pt x="159" y="3"/>
                    <a:pt x="166" y="0"/>
                  </a:cubicBezTo>
                  <a:cubicBezTo>
                    <a:pt x="166" y="80"/>
                    <a:pt x="166" y="80"/>
                    <a:pt x="166" y="80"/>
                  </a:cubicBezTo>
                  <a:cubicBezTo>
                    <a:pt x="175" y="71"/>
                    <a:pt x="187" y="63"/>
                    <a:pt x="200" y="63"/>
                  </a:cubicBezTo>
                  <a:cubicBezTo>
                    <a:pt x="220" y="63"/>
                    <a:pt x="234" y="76"/>
                    <a:pt x="234" y="104"/>
                  </a:cubicBezTo>
                  <a:cubicBezTo>
                    <a:pt x="234" y="146"/>
                    <a:pt x="234" y="146"/>
                    <a:pt x="234" y="146"/>
                  </a:cubicBezTo>
                  <a:cubicBezTo>
                    <a:pt x="234" y="162"/>
                    <a:pt x="236" y="163"/>
                    <a:pt x="251" y="164"/>
                  </a:cubicBezTo>
                  <a:cubicBezTo>
                    <a:pt x="251" y="172"/>
                    <a:pt x="251" y="172"/>
                    <a:pt x="251" y="172"/>
                  </a:cubicBezTo>
                  <a:lnTo>
                    <a:pt x="199" y="1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p:cNvSpPr>
              <a:spLocks noEditPoints="1"/>
            </p:cNvSpPr>
            <p:nvPr userDrawn="1"/>
          </p:nvSpPr>
          <p:spPr bwMode="auto">
            <a:xfrm>
              <a:off x="3846" y="486"/>
              <a:ext cx="31" cy="32"/>
            </a:xfrm>
            <a:custGeom>
              <a:avLst/>
              <a:gdLst>
                <a:gd name="T0" fmla="*/ 54 w 106"/>
                <a:gd name="T1" fmla="*/ 0 h 111"/>
                <a:gd name="T2" fmla="*/ 106 w 106"/>
                <a:gd name="T3" fmla="*/ 54 h 111"/>
                <a:gd name="T4" fmla="*/ 53 w 106"/>
                <a:gd name="T5" fmla="*/ 111 h 111"/>
                <a:gd name="T6" fmla="*/ 0 w 106"/>
                <a:gd name="T7" fmla="*/ 58 h 111"/>
                <a:gd name="T8" fmla="*/ 53 w 106"/>
                <a:gd name="T9" fmla="*/ 0 h 111"/>
                <a:gd name="T10" fmla="*/ 54 w 106"/>
                <a:gd name="T11" fmla="*/ 0 h 111"/>
                <a:gd name="T12" fmla="*/ 51 w 106"/>
                <a:gd name="T13" fmla="*/ 9 h 111"/>
                <a:gd name="T14" fmla="*/ 23 w 106"/>
                <a:gd name="T15" fmla="*/ 51 h 111"/>
                <a:gd name="T16" fmla="*/ 56 w 106"/>
                <a:gd name="T17" fmla="*/ 103 h 111"/>
                <a:gd name="T18" fmla="*/ 83 w 106"/>
                <a:gd name="T19" fmla="*/ 60 h 111"/>
                <a:gd name="T20" fmla="*/ 51 w 106"/>
                <a:gd name="T21" fmla="*/ 9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6" h="111">
                  <a:moveTo>
                    <a:pt x="54" y="0"/>
                  </a:moveTo>
                  <a:cubicBezTo>
                    <a:pt x="84" y="0"/>
                    <a:pt x="106" y="24"/>
                    <a:pt x="106" y="54"/>
                  </a:cubicBezTo>
                  <a:cubicBezTo>
                    <a:pt x="106" y="93"/>
                    <a:pt x="77" y="111"/>
                    <a:pt x="53" y="111"/>
                  </a:cubicBezTo>
                  <a:cubicBezTo>
                    <a:pt x="20" y="111"/>
                    <a:pt x="0" y="85"/>
                    <a:pt x="0" y="58"/>
                  </a:cubicBezTo>
                  <a:cubicBezTo>
                    <a:pt x="0" y="18"/>
                    <a:pt x="31" y="0"/>
                    <a:pt x="53" y="0"/>
                  </a:cubicBezTo>
                  <a:lnTo>
                    <a:pt x="54" y="0"/>
                  </a:lnTo>
                  <a:close/>
                  <a:moveTo>
                    <a:pt x="51" y="9"/>
                  </a:moveTo>
                  <a:cubicBezTo>
                    <a:pt x="36" y="9"/>
                    <a:pt x="23" y="23"/>
                    <a:pt x="23" y="51"/>
                  </a:cubicBezTo>
                  <a:cubicBezTo>
                    <a:pt x="23" y="80"/>
                    <a:pt x="36" y="103"/>
                    <a:pt x="56" y="103"/>
                  </a:cubicBezTo>
                  <a:cubicBezTo>
                    <a:pt x="71" y="103"/>
                    <a:pt x="83" y="92"/>
                    <a:pt x="83" y="60"/>
                  </a:cubicBezTo>
                  <a:cubicBezTo>
                    <a:pt x="83" y="31"/>
                    <a:pt x="72" y="9"/>
                    <a:pt x="51" y="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7"/>
            <p:cNvSpPr>
              <a:spLocks/>
            </p:cNvSpPr>
            <p:nvPr userDrawn="1"/>
          </p:nvSpPr>
          <p:spPr bwMode="auto">
            <a:xfrm>
              <a:off x="3880" y="486"/>
              <a:ext cx="34" cy="32"/>
            </a:xfrm>
            <a:custGeom>
              <a:avLst/>
              <a:gdLst>
                <a:gd name="T0" fmla="*/ 120 w 120"/>
                <a:gd name="T1" fmla="*/ 102 h 110"/>
                <a:gd name="T2" fmla="*/ 101 w 120"/>
                <a:gd name="T3" fmla="*/ 106 h 110"/>
                <a:gd name="T4" fmla="*/ 83 w 120"/>
                <a:gd name="T5" fmla="*/ 110 h 110"/>
                <a:gd name="T6" fmla="*/ 82 w 120"/>
                <a:gd name="T7" fmla="*/ 109 h 110"/>
                <a:gd name="T8" fmla="*/ 82 w 120"/>
                <a:gd name="T9" fmla="*/ 92 h 110"/>
                <a:gd name="T10" fmla="*/ 64 w 120"/>
                <a:gd name="T11" fmla="*/ 104 h 110"/>
                <a:gd name="T12" fmla="*/ 45 w 120"/>
                <a:gd name="T13" fmla="*/ 110 h 110"/>
                <a:gd name="T14" fmla="*/ 15 w 120"/>
                <a:gd name="T15" fmla="*/ 74 h 110"/>
                <a:gd name="T16" fmla="*/ 15 w 120"/>
                <a:gd name="T17" fmla="*/ 28 h 110"/>
                <a:gd name="T18" fmla="*/ 7 w 120"/>
                <a:gd name="T19" fmla="*/ 12 h 110"/>
                <a:gd name="T20" fmla="*/ 0 w 120"/>
                <a:gd name="T21" fmla="*/ 11 h 110"/>
                <a:gd name="T22" fmla="*/ 0 w 120"/>
                <a:gd name="T23" fmla="*/ 4 h 110"/>
                <a:gd name="T24" fmla="*/ 18 w 120"/>
                <a:gd name="T25" fmla="*/ 3 h 110"/>
                <a:gd name="T26" fmla="*/ 35 w 120"/>
                <a:gd name="T27" fmla="*/ 0 h 110"/>
                <a:gd name="T28" fmla="*/ 35 w 120"/>
                <a:gd name="T29" fmla="*/ 36 h 110"/>
                <a:gd name="T30" fmla="*/ 35 w 120"/>
                <a:gd name="T31" fmla="*/ 68 h 110"/>
                <a:gd name="T32" fmla="*/ 56 w 120"/>
                <a:gd name="T33" fmla="*/ 95 h 110"/>
                <a:gd name="T34" fmla="*/ 82 w 120"/>
                <a:gd name="T35" fmla="*/ 83 h 110"/>
                <a:gd name="T36" fmla="*/ 82 w 120"/>
                <a:gd name="T37" fmla="*/ 28 h 110"/>
                <a:gd name="T38" fmla="*/ 72 w 120"/>
                <a:gd name="T39" fmla="*/ 12 h 110"/>
                <a:gd name="T40" fmla="*/ 63 w 120"/>
                <a:gd name="T41" fmla="*/ 11 h 110"/>
                <a:gd name="T42" fmla="*/ 63 w 120"/>
                <a:gd name="T43" fmla="*/ 4 h 110"/>
                <a:gd name="T44" fmla="*/ 85 w 120"/>
                <a:gd name="T45" fmla="*/ 3 h 110"/>
                <a:gd name="T46" fmla="*/ 101 w 120"/>
                <a:gd name="T47" fmla="*/ 0 h 110"/>
                <a:gd name="T48" fmla="*/ 101 w 120"/>
                <a:gd name="T49" fmla="*/ 80 h 110"/>
                <a:gd name="T50" fmla="*/ 113 w 120"/>
                <a:gd name="T51" fmla="*/ 94 h 110"/>
                <a:gd name="T52" fmla="*/ 120 w 120"/>
                <a:gd name="T53" fmla="*/ 95 h 110"/>
                <a:gd name="T54" fmla="*/ 120 w 120"/>
                <a:gd name="T55" fmla="*/ 102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0" h="110">
                  <a:moveTo>
                    <a:pt x="120" y="102"/>
                  </a:moveTo>
                  <a:cubicBezTo>
                    <a:pt x="114" y="103"/>
                    <a:pt x="107" y="104"/>
                    <a:pt x="101" y="106"/>
                  </a:cubicBezTo>
                  <a:cubicBezTo>
                    <a:pt x="94" y="107"/>
                    <a:pt x="88" y="109"/>
                    <a:pt x="83" y="110"/>
                  </a:cubicBezTo>
                  <a:cubicBezTo>
                    <a:pt x="82" y="109"/>
                    <a:pt x="82" y="109"/>
                    <a:pt x="82" y="109"/>
                  </a:cubicBezTo>
                  <a:cubicBezTo>
                    <a:pt x="82" y="92"/>
                    <a:pt x="82" y="92"/>
                    <a:pt x="82" y="92"/>
                  </a:cubicBezTo>
                  <a:cubicBezTo>
                    <a:pt x="76" y="96"/>
                    <a:pt x="71" y="101"/>
                    <a:pt x="64" y="104"/>
                  </a:cubicBezTo>
                  <a:cubicBezTo>
                    <a:pt x="57" y="109"/>
                    <a:pt x="52" y="110"/>
                    <a:pt x="45" y="110"/>
                  </a:cubicBezTo>
                  <a:cubicBezTo>
                    <a:pt x="29" y="110"/>
                    <a:pt x="15" y="100"/>
                    <a:pt x="15" y="74"/>
                  </a:cubicBezTo>
                  <a:cubicBezTo>
                    <a:pt x="15" y="28"/>
                    <a:pt x="15" y="28"/>
                    <a:pt x="15" y="28"/>
                  </a:cubicBezTo>
                  <a:cubicBezTo>
                    <a:pt x="15" y="15"/>
                    <a:pt x="13" y="14"/>
                    <a:pt x="7" y="12"/>
                  </a:cubicBezTo>
                  <a:cubicBezTo>
                    <a:pt x="0" y="11"/>
                    <a:pt x="0" y="11"/>
                    <a:pt x="0" y="11"/>
                  </a:cubicBezTo>
                  <a:cubicBezTo>
                    <a:pt x="0" y="4"/>
                    <a:pt x="0" y="4"/>
                    <a:pt x="0" y="4"/>
                  </a:cubicBezTo>
                  <a:cubicBezTo>
                    <a:pt x="5" y="4"/>
                    <a:pt x="12" y="4"/>
                    <a:pt x="18" y="3"/>
                  </a:cubicBezTo>
                  <a:cubicBezTo>
                    <a:pt x="25" y="2"/>
                    <a:pt x="31" y="1"/>
                    <a:pt x="35" y="0"/>
                  </a:cubicBezTo>
                  <a:cubicBezTo>
                    <a:pt x="35" y="8"/>
                    <a:pt x="35" y="21"/>
                    <a:pt x="35" y="36"/>
                  </a:cubicBezTo>
                  <a:cubicBezTo>
                    <a:pt x="35" y="68"/>
                    <a:pt x="35" y="68"/>
                    <a:pt x="35" y="68"/>
                  </a:cubicBezTo>
                  <a:cubicBezTo>
                    <a:pt x="35" y="89"/>
                    <a:pt x="45" y="95"/>
                    <a:pt x="56" y="95"/>
                  </a:cubicBezTo>
                  <a:cubicBezTo>
                    <a:pt x="65" y="95"/>
                    <a:pt x="73" y="91"/>
                    <a:pt x="82" y="83"/>
                  </a:cubicBezTo>
                  <a:cubicBezTo>
                    <a:pt x="82" y="28"/>
                    <a:pt x="82" y="28"/>
                    <a:pt x="82" y="28"/>
                  </a:cubicBezTo>
                  <a:cubicBezTo>
                    <a:pt x="82" y="15"/>
                    <a:pt x="80" y="14"/>
                    <a:pt x="72" y="12"/>
                  </a:cubicBezTo>
                  <a:cubicBezTo>
                    <a:pt x="63" y="11"/>
                    <a:pt x="63" y="11"/>
                    <a:pt x="63" y="11"/>
                  </a:cubicBezTo>
                  <a:cubicBezTo>
                    <a:pt x="63" y="4"/>
                    <a:pt x="63" y="4"/>
                    <a:pt x="63" y="4"/>
                  </a:cubicBezTo>
                  <a:cubicBezTo>
                    <a:pt x="69" y="4"/>
                    <a:pt x="78" y="4"/>
                    <a:pt x="85" y="3"/>
                  </a:cubicBezTo>
                  <a:cubicBezTo>
                    <a:pt x="92" y="2"/>
                    <a:pt x="98" y="1"/>
                    <a:pt x="101" y="0"/>
                  </a:cubicBezTo>
                  <a:cubicBezTo>
                    <a:pt x="101" y="80"/>
                    <a:pt x="101" y="80"/>
                    <a:pt x="101" y="80"/>
                  </a:cubicBezTo>
                  <a:cubicBezTo>
                    <a:pt x="101" y="92"/>
                    <a:pt x="104" y="94"/>
                    <a:pt x="113" y="94"/>
                  </a:cubicBezTo>
                  <a:cubicBezTo>
                    <a:pt x="120" y="95"/>
                    <a:pt x="120" y="95"/>
                    <a:pt x="120" y="95"/>
                  </a:cubicBezTo>
                  <a:lnTo>
                    <a:pt x="120" y="10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8"/>
            <p:cNvSpPr>
              <a:spLocks noEditPoints="1"/>
            </p:cNvSpPr>
            <p:nvPr userDrawn="1"/>
          </p:nvSpPr>
          <p:spPr bwMode="auto">
            <a:xfrm>
              <a:off x="3918" y="486"/>
              <a:ext cx="31" cy="49"/>
            </a:xfrm>
            <a:custGeom>
              <a:avLst/>
              <a:gdLst>
                <a:gd name="T0" fmla="*/ 107 w 107"/>
                <a:gd name="T1" fmla="*/ 5 h 169"/>
                <a:gd name="T2" fmla="*/ 97 w 107"/>
                <a:gd name="T3" fmla="*/ 18 h 169"/>
                <a:gd name="T4" fmla="*/ 83 w 107"/>
                <a:gd name="T5" fmla="*/ 17 h 169"/>
                <a:gd name="T6" fmla="*/ 90 w 107"/>
                <a:gd name="T7" fmla="*/ 38 h 169"/>
                <a:gd name="T8" fmla="*/ 47 w 107"/>
                <a:gd name="T9" fmla="*/ 76 h 169"/>
                <a:gd name="T10" fmla="*/ 35 w 107"/>
                <a:gd name="T11" fmla="*/ 75 h 169"/>
                <a:gd name="T12" fmla="*/ 28 w 107"/>
                <a:gd name="T13" fmla="*/ 85 h 169"/>
                <a:gd name="T14" fmla="*/ 42 w 107"/>
                <a:gd name="T15" fmla="*/ 94 h 169"/>
                <a:gd name="T16" fmla="*/ 68 w 107"/>
                <a:gd name="T17" fmla="*/ 93 h 169"/>
                <a:gd name="T18" fmla="*/ 103 w 107"/>
                <a:gd name="T19" fmla="*/ 122 h 169"/>
                <a:gd name="T20" fmla="*/ 43 w 107"/>
                <a:gd name="T21" fmla="*/ 169 h 169"/>
                <a:gd name="T22" fmla="*/ 0 w 107"/>
                <a:gd name="T23" fmla="*/ 140 h 169"/>
                <a:gd name="T24" fmla="*/ 6 w 107"/>
                <a:gd name="T25" fmla="*/ 126 h 169"/>
                <a:gd name="T26" fmla="*/ 26 w 107"/>
                <a:gd name="T27" fmla="*/ 110 h 169"/>
                <a:gd name="T28" fmla="*/ 8 w 107"/>
                <a:gd name="T29" fmla="*/ 97 h 169"/>
                <a:gd name="T30" fmla="*/ 5 w 107"/>
                <a:gd name="T31" fmla="*/ 87 h 169"/>
                <a:gd name="T32" fmla="*/ 26 w 107"/>
                <a:gd name="T33" fmla="*/ 72 h 169"/>
                <a:gd name="T34" fmla="*/ 6 w 107"/>
                <a:gd name="T35" fmla="*/ 40 h 169"/>
                <a:gd name="T36" fmla="*/ 49 w 107"/>
                <a:gd name="T37" fmla="*/ 0 h 169"/>
                <a:gd name="T38" fmla="*/ 49 w 107"/>
                <a:gd name="T39" fmla="*/ 0 h 169"/>
                <a:gd name="T40" fmla="*/ 73 w 107"/>
                <a:gd name="T41" fmla="*/ 6 h 169"/>
                <a:gd name="T42" fmla="*/ 106 w 107"/>
                <a:gd name="T43" fmla="*/ 3 h 169"/>
                <a:gd name="T44" fmla="*/ 107 w 107"/>
                <a:gd name="T45" fmla="*/ 5 h 169"/>
                <a:gd name="T46" fmla="*/ 52 w 107"/>
                <a:gd name="T47" fmla="*/ 111 h 169"/>
                <a:gd name="T48" fmla="*/ 31 w 107"/>
                <a:gd name="T49" fmla="*/ 116 h 169"/>
                <a:gd name="T50" fmla="*/ 20 w 107"/>
                <a:gd name="T51" fmla="*/ 134 h 169"/>
                <a:gd name="T52" fmla="*/ 52 w 107"/>
                <a:gd name="T53" fmla="*/ 156 h 169"/>
                <a:gd name="T54" fmla="*/ 86 w 107"/>
                <a:gd name="T55" fmla="*/ 130 h 169"/>
                <a:gd name="T56" fmla="*/ 76 w 107"/>
                <a:gd name="T57" fmla="*/ 114 h 169"/>
                <a:gd name="T58" fmla="*/ 52 w 107"/>
                <a:gd name="T59" fmla="*/ 111 h 169"/>
                <a:gd name="T60" fmla="*/ 47 w 107"/>
                <a:gd name="T61" fmla="*/ 8 h 169"/>
                <a:gd name="T62" fmla="*/ 27 w 107"/>
                <a:gd name="T63" fmla="*/ 37 h 169"/>
                <a:gd name="T64" fmla="*/ 49 w 107"/>
                <a:gd name="T65" fmla="*/ 67 h 169"/>
                <a:gd name="T66" fmla="*/ 70 w 107"/>
                <a:gd name="T67" fmla="*/ 39 h 169"/>
                <a:gd name="T68" fmla="*/ 47 w 107"/>
                <a:gd name="T69" fmla="*/ 8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7" h="169">
                  <a:moveTo>
                    <a:pt x="107" y="5"/>
                  </a:moveTo>
                  <a:cubicBezTo>
                    <a:pt x="105" y="9"/>
                    <a:pt x="100" y="16"/>
                    <a:pt x="97" y="18"/>
                  </a:cubicBezTo>
                  <a:cubicBezTo>
                    <a:pt x="83" y="17"/>
                    <a:pt x="83" y="17"/>
                    <a:pt x="83" y="17"/>
                  </a:cubicBezTo>
                  <a:cubicBezTo>
                    <a:pt x="87" y="22"/>
                    <a:pt x="90" y="30"/>
                    <a:pt x="90" y="38"/>
                  </a:cubicBezTo>
                  <a:cubicBezTo>
                    <a:pt x="90" y="63"/>
                    <a:pt x="68" y="76"/>
                    <a:pt x="47" y="76"/>
                  </a:cubicBezTo>
                  <a:cubicBezTo>
                    <a:pt x="43" y="76"/>
                    <a:pt x="39" y="75"/>
                    <a:pt x="35" y="75"/>
                  </a:cubicBezTo>
                  <a:cubicBezTo>
                    <a:pt x="31" y="77"/>
                    <a:pt x="28" y="81"/>
                    <a:pt x="28" y="85"/>
                  </a:cubicBezTo>
                  <a:cubicBezTo>
                    <a:pt x="28" y="89"/>
                    <a:pt x="32" y="94"/>
                    <a:pt x="42" y="94"/>
                  </a:cubicBezTo>
                  <a:cubicBezTo>
                    <a:pt x="52" y="94"/>
                    <a:pt x="60" y="93"/>
                    <a:pt x="68" y="93"/>
                  </a:cubicBezTo>
                  <a:cubicBezTo>
                    <a:pt x="84" y="93"/>
                    <a:pt x="103" y="98"/>
                    <a:pt x="103" y="122"/>
                  </a:cubicBezTo>
                  <a:cubicBezTo>
                    <a:pt x="103" y="147"/>
                    <a:pt x="75" y="169"/>
                    <a:pt x="43" y="169"/>
                  </a:cubicBezTo>
                  <a:cubicBezTo>
                    <a:pt x="16" y="169"/>
                    <a:pt x="1" y="154"/>
                    <a:pt x="0" y="140"/>
                  </a:cubicBezTo>
                  <a:cubicBezTo>
                    <a:pt x="0" y="135"/>
                    <a:pt x="3" y="130"/>
                    <a:pt x="6" y="126"/>
                  </a:cubicBezTo>
                  <a:cubicBezTo>
                    <a:pt x="11" y="121"/>
                    <a:pt x="20" y="114"/>
                    <a:pt x="26" y="110"/>
                  </a:cubicBezTo>
                  <a:cubicBezTo>
                    <a:pt x="17" y="107"/>
                    <a:pt x="11" y="102"/>
                    <a:pt x="8" y="97"/>
                  </a:cubicBezTo>
                  <a:cubicBezTo>
                    <a:pt x="6" y="93"/>
                    <a:pt x="5" y="89"/>
                    <a:pt x="5" y="87"/>
                  </a:cubicBezTo>
                  <a:cubicBezTo>
                    <a:pt x="15" y="83"/>
                    <a:pt x="22" y="77"/>
                    <a:pt x="26" y="72"/>
                  </a:cubicBezTo>
                  <a:cubicBezTo>
                    <a:pt x="16" y="67"/>
                    <a:pt x="6" y="57"/>
                    <a:pt x="6" y="40"/>
                  </a:cubicBezTo>
                  <a:cubicBezTo>
                    <a:pt x="6" y="13"/>
                    <a:pt x="31" y="0"/>
                    <a:pt x="49" y="0"/>
                  </a:cubicBezTo>
                  <a:cubicBezTo>
                    <a:pt x="49" y="0"/>
                    <a:pt x="49" y="0"/>
                    <a:pt x="49" y="0"/>
                  </a:cubicBezTo>
                  <a:cubicBezTo>
                    <a:pt x="58" y="0"/>
                    <a:pt x="66" y="2"/>
                    <a:pt x="73" y="6"/>
                  </a:cubicBezTo>
                  <a:cubicBezTo>
                    <a:pt x="84" y="6"/>
                    <a:pt x="96" y="5"/>
                    <a:pt x="106" y="3"/>
                  </a:cubicBezTo>
                  <a:lnTo>
                    <a:pt x="107" y="5"/>
                  </a:lnTo>
                  <a:close/>
                  <a:moveTo>
                    <a:pt x="52" y="111"/>
                  </a:moveTo>
                  <a:cubicBezTo>
                    <a:pt x="41" y="111"/>
                    <a:pt x="35" y="112"/>
                    <a:pt x="31" y="116"/>
                  </a:cubicBezTo>
                  <a:cubicBezTo>
                    <a:pt x="24" y="121"/>
                    <a:pt x="20" y="128"/>
                    <a:pt x="20" y="134"/>
                  </a:cubicBezTo>
                  <a:cubicBezTo>
                    <a:pt x="20" y="147"/>
                    <a:pt x="34" y="156"/>
                    <a:pt x="52" y="156"/>
                  </a:cubicBezTo>
                  <a:cubicBezTo>
                    <a:pt x="74" y="156"/>
                    <a:pt x="86" y="145"/>
                    <a:pt x="86" y="130"/>
                  </a:cubicBezTo>
                  <a:cubicBezTo>
                    <a:pt x="86" y="122"/>
                    <a:pt x="82" y="116"/>
                    <a:pt x="76" y="114"/>
                  </a:cubicBezTo>
                  <a:cubicBezTo>
                    <a:pt x="70" y="111"/>
                    <a:pt x="63" y="111"/>
                    <a:pt x="52" y="111"/>
                  </a:cubicBezTo>
                  <a:close/>
                  <a:moveTo>
                    <a:pt x="47" y="8"/>
                  </a:moveTo>
                  <a:cubicBezTo>
                    <a:pt x="36" y="8"/>
                    <a:pt x="27" y="18"/>
                    <a:pt x="27" y="37"/>
                  </a:cubicBezTo>
                  <a:cubicBezTo>
                    <a:pt x="27" y="55"/>
                    <a:pt x="36" y="67"/>
                    <a:pt x="49" y="67"/>
                  </a:cubicBezTo>
                  <a:cubicBezTo>
                    <a:pt x="60" y="67"/>
                    <a:pt x="70" y="58"/>
                    <a:pt x="70" y="39"/>
                  </a:cubicBezTo>
                  <a:cubicBezTo>
                    <a:pt x="70" y="21"/>
                    <a:pt x="60" y="8"/>
                    <a:pt x="47" y="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9"/>
            <p:cNvSpPr>
              <a:spLocks/>
            </p:cNvSpPr>
            <p:nvPr userDrawn="1"/>
          </p:nvSpPr>
          <p:spPr bwMode="auto">
            <a:xfrm>
              <a:off x="3950" y="468"/>
              <a:ext cx="35" cy="49"/>
            </a:xfrm>
            <a:custGeom>
              <a:avLst/>
              <a:gdLst>
                <a:gd name="T0" fmla="*/ 69 w 121"/>
                <a:gd name="T1" fmla="*/ 171 h 171"/>
                <a:gd name="T2" fmla="*/ 69 w 121"/>
                <a:gd name="T3" fmla="*/ 163 h 171"/>
                <a:gd name="T4" fmla="*/ 85 w 121"/>
                <a:gd name="T5" fmla="*/ 145 h 171"/>
                <a:gd name="T6" fmla="*/ 85 w 121"/>
                <a:gd name="T7" fmla="*/ 106 h 171"/>
                <a:gd name="T8" fmla="*/ 62 w 121"/>
                <a:gd name="T9" fmla="*/ 77 h 171"/>
                <a:gd name="T10" fmla="*/ 37 w 121"/>
                <a:gd name="T11" fmla="*/ 89 h 171"/>
                <a:gd name="T12" fmla="*/ 37 w 121"/>
                <a:gd name="T13" fmla="*/ 145 h 171"/>
                <a:gd name="T14" fmla="*/ 52 w 121"/>
                <a:gd name="T15" fmla="*/ 163 h 171"/>
                <a:gd name="T16" fmla="*/ 52 w 121"/>
                <a:gd name="T17" fmla="*/ 171 h 171"/>
                <a:gd name="T18" fmla="*/ 0 w 121"/>
                <a:gd name="T19" fmla="*/ 171 h 171"/>
                <a:gd name="T20" fmla="*/ 0 w 121"/>
                <a:gd name="T21" fmla="*/ 163 h 171"/>
                <a:gd name="T22" fmla="*/ 17 w 121"/>
                <a:gd name="T23" fmla="*/ 145 h 171"/>
                <a:gd name="T24" fmla="*/ 17 w 121"/>
                <a:gd name="T25" fmla="*/ 33 h 171"/>
                <a:gd name="T26" fmla="*/ 0 w 121"/>
                <a:gd name="T27" fmla="*/ 15 h 171"/>
                <a:gd name="T28" fmla="*/ 0 w 121"/>
                <a:gd name="T29" fmla="*/ 8 h 171"/>
                <a:gd name="T30" fmla="*/ 37 w 121"/>
                <a:gd name="T31" fmla="*/ 0 h 171"/>
                <a:gd name="T32" fmla="*/ 37 w 121"/>
                <a:gd name="T33" fmla="*/ 79 h 171"/>
                <a:gd name="T34" fmla="*/ 71 w 121"/>
                <a:gd name="T35" fmla="*/ 62 h 171"/>
                <a:gd name="T36" fmla="*/ 105 w 121"/>
                <a:gd name="T37" fmla="*/ 103 h 171"/>
                <a:gd name="T38" fmla="*/ 105 w 121"/>
                <a:gd name="T39" fmla="*/ 145 h 171"/>
                <a:gd name="T40" fmla="*/ 121 w 121"/>
                <a:gd name="T41" fmla="*/ 163 h 171"/>
                <a:gd name="T42" fmla="*/ 121 w 121"/>
                <a:gd name="T43" fmla="*/ 171 h 171"/>
                <a:gd name="T44" fmla="*/ 69 w 121"/>
                <a:gd name="T45" fmla="*/ 171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1" h="171">
                  <a:moveTo>
                    <a:pt x="69" y="171"/>
                  </a:moveTo>
                  <a:cubicBezTo>
                    <a:pt x="69" y="163"/>
                    <a:pt x="69" y="163"/>
                    <a:pt x="69" y="163"/>
                  </a:cubicBezTo>
                  <a:cubicBezTo>
                    <a:pt x="83" y="162"/>
                    <a:pt x="85" y="160"/>
                    <a:pt x="85" y="145"/>
                  </a:cubicBezTo>
                  <a:cubicBezTo>
                    <a:pt x="85" y="106"/>
                    <a:pt x="85" y="106"/>
                    <a:pt x="85" y="106"/>
                  </a:cubicBezTo>
                  <a:cubicBezTo>
                    <a:pt x="85" y="86"/>
                    <a:pt x="78" y="77"/>
                    <a:pt x="62" y="77"/>
                  </a:cubicBezTo>
                  <a:cubicBezTo>
                    <a:pt x="52" y="77"/>
                    <a:pt x="43" y="81"/>
                    <a:pt x="37" y="89"/>
                  </a:cubicBezTo>
                  <a:cubicBezTo>
                    <a:pt x="37" y="145"/>
                    <a:pt x="37" y="145"/>
                    <a:pt x="37" y="145"/>
                  </a:cubicBezTo>
                  <a:cubicBezTo>
                    <a:pt x="37" y="160"/>
                    <a:pt x="38" y="162"/>
                    <a:pt x="52" y="163"/>
                  </a:cubicBezTo>
                  <a:cubicBezTo>
                    <a:pt x="52" y="171"/>
                    <a:pt x="52" y="171"/>
                    <a:pt x="52" y="171"/>
                  </a:cubicBezTo>
                  <a:cubicBezTo>
                    <a:pt x="0" y="171"/>
                    <a:pt x="0" y="171"/>
                    <a:pt x="0" y="171"/>
                  </a:cubicBezTo>
                  <a:cubicBezTo>
                    <a:pt x="0" y="163"/>
                    <a:pt x="0" y="163"/>
                    <a:pt x="0" y="163"/>
                  </a:cubicBezTo>
                  <a:cubicBezTo>
                    <a:pt x="15" y="162"/>
                    <a:pt x="17" y="161"/>
                    <a:pt x="17" y="145"/>
                  </a:cubicBezTo>
                  <a:cubicBezTo>
                    <a:pt x="17" y="33"/>
                    <a:pt x="17" y="33"/>
                    <a:pt x="17" y="33"/>
                  </a:cubicBezTo>
                  <a:cubicBezTo>
                    <a:pt x="17" y="18"/>
                    <a:pt x="16" y="17"/>
                    <a:pt x="0" y="15"/>
                  </a:cubicBezTo>
                  <a:cubicBezTo>
                    <a:pt x="0" y="8"/>
                    <a:pt x="0" y="8"/>
                    <a:pt x="0" y="8"/>
                  </a:cubicBezTo>
                  <a:cubicBezTo>
                    <a:pt x="12" y="7"/>
                    <a:pt x="27" y="3"/>
                    <a:pt x="37" y="0"/>
                  </a:cubicBezTo>
                  <a:cubicBezTo>
                    <a:pt x="37" y="79"/>
                    <a:pt x="37" y="79"/>
                    <a:pt x="37" y="79"/>
                  </a:cubicBezTo>
                  <a:cubicBezTo>
                    <a:pt x="45" y="71"/>
                    <a:pt x="58" y="62"/>
                    <a:pt x="71" y="62"/>
                  </a:cubicBezTo>
                  <a:cubicBezTo>
                    <a:pt x="91" y="62"/>
                    <a:pt x="105" y="75"/>
                    <a:pt x="105" y="103"/>
                  </a:cubicBezTo>
                  <a:cubicBezTo>
                    <a:pt x="105" y="145"/>
                    <a:pt x="105" y="145"/>
                    <a:pt x="105" y="145"/>
                  </a:cubicBezTo>
                  <a:cubicBezTo>
                    <a:pt x="105" y="161"/>
                    <a:pt x="107" y="162"/>
                    <a:pt x="121" y="163"/>
                  </a:cubicBezTo>
                  <a:cubicBezTo>
                    <a:pt x="121" y="171"/>
                    <a:pt x="121" y="171"/>
                    <a:pt x="121" y="171"/>
                  </a:cubicBezTo>
                  <a:lnTo>
                    <a:pt x="69" y="17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0"/>
            <p:cNvSpPr>
              <a:spLocks/>
            </p:cNvSpPr>
            <p:nvPr userDrawn="1"/>
          </p:nvSpPr>
          <p:spPr bwMode="auto">
            <a:xfrm>
              <a:off x="3987" y="477"/>
              <a:ext cx="20" cy="41"/>
            </a:xfrm>
            <a:custGeom>
              <a:avLst/>
              <a:gdLst>
                <a:gd name="T0" fmla="*/ 53 w 69"/>
                <a:gd name="T1" fmla="*/ 138 h 141"/>
                <a:gd name="T2" fmla="*/ 42 w 69"/>
                <a:gd name="T3" fmla="*/ 141 h 141"/>
                <a:gd name="T4" fmla="*/ 18 w 69"/>
                <a:gd name="T5" fmla="*/ 113 h 141"/>
                <a:gd name="T6" fmla="*/ 18 w 69"/>
                <a:gd name="T7" fmla="*/ 43 h 141"/>
                <a:gd name="T8" fmla="*/ 1 w 69"/>
                <a:gd name="T9" fmla="*/ 43 h 141"/>
                <a:gd name="T10" fmla="*/ 0 w 69"/>
                <a:gd name="T11" fmla="*/ 40 h 141"/>
                <a:gd name="T12" fmla="*/ 7 w 69"/>
                <a:gd name="T13" fmla="*/ 33 h 141"/>
                <a:gd name="T14" fmla="*/ 18 w 69"/>
                <a:gd name="T15" fmla="*/ 33 h 141"/>
                <a:gd name="T16" fmla="*/ 18 w 69"/>
                <a:gd name="T17" fmla="*/ 16 h 141"/>
                <a:gd name="T18" fmla="*/ 34 w 69"/>
                <a:gd name="T19" fmla="*/ 0 h 141"/>
                <a:gd name="T20" fmla="*/ 37 w 69"/>
                <a:gd name="T21" fmla="*/ 0 h 141"/>
                <a:gd name="T22" fmla="*/ 37 w 69"/>
                <a:gd name="T23" fmla="*/ 33 h 141"/>
                <a:gd name="T24" fmla="*/ 65 w 69"/>
                <a:gd name="T25" fmla="*/ 33 h 141"/>
                <a:gd name="T26" fmla="*/ 63 w 69"/>
                <a:gd name="T27" fmla="*/ 43 h 141"/>
                <a:gd name="T28" fmla="*/ 37 w 69"/>
                <a:gd name="T29" fmla="*/ 43 h 141"/>
                <a:gd name="T30" fmla="*/ 37 w 69"/>
                <a:gd name="T31" fmla="*/ 104 h 141"/>
                <a:gd name="T32" fmla="*/ 51 w 69"/>
                <a:gd name="T33" fmla="*/ 127 h 141"/>
                <a:gd name="T34" fmla="*/ 66 w 69"/>
                <a:gd name="T35" fmla="*/ 123 h 141"/>
                <a:gd name="T36" fmla="*/ 69 w 69"/>
                <a:gd name="T37" fmla="*/ 130 h 141"/>
                <a:gd name="T38" fmla="*/ 53 w 69"/>
                <a:gd name="T39" fmla="*/ 138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9" h="141">
                  <a:moveTo>
                    <a:pt x="53" y="138"/>
                  </a:moveTo>
                  <a:cubicBezTo>
                    <a:pt x="48" y="140"/>
                    <a:pt x="44" y="141"/>
                    <a:pt x="42" y="141"/>
                  </a:cubicBezTo>
                  <a:cubicBezTo>
                    <a:pt x="27" y="141"/>
                    <a:pt x="18" y="132"/>
                    <a:pt x="18" y="113"/>
                  </a:cubicBezTo>
                  <a:cubicBezTo>
                    <a:pt x="18" y="43"/>
                    <a:pt x="18" y="43"/>
                    <a:pt x="18" y="43"/>
                  </a:cubicBezTo>
                  <a:cubicBezTo>
                    <a:pt x="1" y="43"/>
                    <a:pt x="1" y="43"/>
                    <a:pt x="1" y="43"/>
                  </a:cubicBezTo>
                  <a:cubicBezTo>
                    <a:pt x="0" y="40"/>
                    <a:pt x="0" y="40"/>
                    <a:pt x="0" y="40"/>
                  </a:cubicBezTo>
                  <a:cubicBezTo>
                    <a:pt x="7" y="33"/>
                    <a:pt x="7" y="33"/>
                    <a:pt x="7" y="33"/>
                  </a:cubicBezTo>
                  <a:cubicBezTo>
                    <a:pt x="18" y="33"/>
                    <a:pt x="18" y="33"/>
                    <a:pt x="18" y="33"/>
                  </a:cubicBezTo>
                  <a:cubicBezTo>
                    <a:pt x="18" y="16"/>
                    <a:pt x="18" y="16"/>
                    <a:pt x="18" y="16"/>
                  </a:cubicBezTo>
                  <a:cubicBezTo>
                    <a:pt x="34" y="0"/>
                    <a:pt x="34" y="0"/>
                    <a:pt x="34" y="0"/>
                  </a:cubicBezTo>
                  <a:cubicBezTo>
                    <a:pt x="37" y="0"/>
                    <a:pt x="37" y="0"/>
                    <a:pt x="37" y="0"/>
                  </a:cubicBezTo>
                  <a:cubicBezTo>
                    <a:pt x="37" y="33"/>
                    <a:pt x="37" y="33"/>
                    <a:pt x="37" y="33"/>
                  </a:cubicBezTo>
                  <a:cubicBezTo>
                    <a:pt x="65" y="33"/>
                    <a:pt x="65" y="33"/>
                    <a:pt x="65" y="33"/>
                  </a:cubicBezTo>
                  <a:cubicBezTo>
                    <a:pt x="67" y="36"/>
                    <a:pt x="66" y="41"/>
                    <a:pt x="63" y="43"/>
                  </a:cubicBezTo>
                  <a:cubicBezTo>
                    <a:pt x="37" y="43"/>
                    <a:pt x="37" y="43"/>
                    <a:pt x="37" y="43"/>
                  </a:cubicBezTo>
                  <a:cubicBezTo>
                    <a:pt x="37" y="104"/>
                    <a:pt x="37" y="104"/>
                    <a:pt x="37" y="104"/>
                  </a:cubicBezTo>
                  <a:cubicBezTo>
                    <a:pt x="37" y="123"/>
                    <a:pt x="45" y="127"/>
                    <a:pt x="51" y="127"/>
                  </a:cubicBezTo>
                  <a:cubicBezTo>
                    <a:pt x="57" y="127"/>
                    <a:pt x="63" y="124"/>
                    <a:pt x="66" y="123"/>
                  </a:cubicBezTo>
                  <a:cubicBezTo>
                    <a:pt x="69" y="130"/>
                    <a:pt x="69" y="130"/>
                    <a:pt x="69" y="130"/>
                  </a:cubicBezTo>
                  <a:lnTo>
                    <a:pt x="53" y="13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1"/>
            <p:cNvSpPr>
              <a:spLocks/>
            </p:cNvSpPr>
            <p:nvPr userDrawn="1"/>
          </p:nvSpPr>
          <p:spPr bwMode="auto">
            <a:xfrm>
              <a:off x="4010" y="468"/>
              <a:ext cx="26" cy="49"/>
            </a:xfrm>
            <a:custGeom>
              <a:avLst/>
              <a:gdLst>
                <a:gd name="T0" fmla="*/ 18 w 88"/>
                <a:gd name="T1" fmla="*/ 65 h 171"/>
                <a:gd name="T2" fmla="*/ 18 w 88"/>
                <a:gd name="T3" fmla="*/ 61 h 171"/>
                <a:gd name="T4" fmla="*/ 20 w 88"/>
                <a:gd name="T5" fmla="*/ 41 h 171"/>
                <a:gd name="T6" fmla="*/ 39 w 88"/>
                <a:gd name="T7" fmla="*/ 13 h 171"/>
                <a:gd name="T8" fmla="*/ 66 w 88"/>
                <a:gd name="T9" fmla="*/ 0 h 171"/>
                <a:gd name="T10" fmla="*/ 85 w 88"/>
                <a:gd name="T11" fmla="*/ 8 h 171"/>
                <a:gd name="T12" fmla="*/ 87 w 88"/>
                <a:gd name="T13" fmla="*/ 17 h 171"/>
                <a:gd name="T14" fmla="*/ 82 w 88"/>
                <a:gd name="T15" fmla="*/ 23 h 171"/>
                <a:gd name="T16" fmla="*/ 75 w 88"/>
                <a:gd name="T17" fmla="*/ 23 h 171"/>
                <a:gd name="T18" fmla="*/ 56 w 88"/>
                <a:gd name="T19" fmla="*/ 14 h 171"/>
                <a:gd name="T20" fmla="*/ 43 w 88"/>
                <a:gd name="T21" fmla="*/ 21 h 171"/>
                <a:gd name="T22" fmla="*/ 37 w 88"/>
                <a:gd name="T23" fmla="*/ 57 h 171"/>
                <a:gd name="T24" fmla="*/ 37 w 88"/>
                <a:gd name="T25" fmla="*/ 65 h 171"/>
                <a:gd name="T26" fmla="*/ 66 w 88"/>
                <a:gd name="T27" fmla="*/ 65 h 171"/>
                <a:gd name="T28" fmla="*/ 64 w 88"/>
                <a:gd name="T29" fmla="*/ 75 h 171"/>
                <a:gd name="T30" fmla="*/ 37 w 88"/>
                <a:gd name="T31" fmla="*/ 75 h 171"/>
                <a:gd name="T32" fmla="*/ 37 w 88"/>
                <a:gd name="T33" fmla="*/ 144 h 171"/>
                <a:gd name="T34" fmla="*/ 58 w 88"/>
                <a:gd name="T35" fmla="*/ 164 h 171"/>
                <a:gd name="T36" fmla="*/ 58 w 88"/>
                <a:gd name="T37" fmla="*/ 171 h 171"/>
                <a:gd name="T38" fmla="*/ 1 w 88"/>
                <a:gd name="T39" fmla="*/ 171 h 171"/>
                <a:gd name="T40" fmla="*/ 1 w 88"/>
                <a:gd name="T41" fmla="*/ 163 h 171"/>
                <a:gd name="T42" fmla="*/ 18 w 88"/>
                <a:gd name="T43" fmla="*/ 145 h 171"/>
                <a:gd name="T44" fmla="*/ 18 w 88"/>
                <a:gd name="T45" fmla="*/ 75 h 171"/>
                <a:gd name="T46" fmla="*/ 1 w 88"/>
                <a:gd name="T47" fmla="*/ 75 h 171"/>
                <a:gd name="T48" fmla="*/ 0 w 88"/>
                <a:gd name="T49" fmla="*/ 73 h 171"/>
                <a:gd name="T50" fmla="*/ 7 w 88"/>
                <a:gd name="T51" fmla="*/ 65 h 171"/>
                <a:gd name="T52" fmla="*/ 18 w 88"/>
                <a:gd name="T53" fmla="*/ 65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8" h="171">
                  <a:moveTo>
                    <a:pt x="18" y="65"/>
                  </a:moveTo>
                  <a:cubicBezTo>
                    <a:pt x="18" y="61"/>
                    <a:pt x="18" y="61"/>
                    <a:pt x="18" y="61"/>
                  </a:cubicBezTo>
                  <a:cubicBezTo>
                    <a:pt x="18" y="54"/>
                    <a:pt x="19" y="47"/>
                    <a:pt x="20" y="41"/>
                  </a:cubicBezTo>
                  <a:cubicBezTo>
                    <a:pt x="22" y="36"/>
                    <a:pt x="26" y="24"/>
                    <a:pt x="39" y="13"/>
                  </a:cubicBezTo>
                  <a:cubicBezTo>
                    <a:pt x="47" y="6"/>
                    <a:pt x="57" y="1"/>
                    <a:pt x="66" y="0"/>
                  </a:cubicBezTo>
                  <a:cubicBezTo>
                    <a:pt x="74" y="0"/>
                    <a:pt x="81" y="4"/>
                    <a:pt x="85" y="8"/>
                  </a:cubicBezTo>
                  <a:cubicBezTo>
                    <a:pt x="88" y="11"/>
                    <a:pt x="88" y="14"/>
                    <a:pt x="87" y="17"/>
                  </a:cubicBezTo>
                  <a:cubicBezTo>
                    <a:pt x="86" y="19"/>
                    <a:pt x="84" y="21"/>
                    <a:pt x="82" y="23"/>
                  </a:cubicBezTo>
                  <a:cubicBezTo>
                    <a:pt x="80" y="25"/>
                    <a:pt x="77" y="25"/>
                    <a:pt x="75" y="23"/>
                  </a:cubicBezTo>
                  <a:cubicBezTo>
                    <a:pt x="70" y="18"/>
                    <a:pt x="64" y="14"/>
                    <a:pt x="56" y="14"/>
                  </a:cubicBezTo>
                  <a:cubicBezTo>
                    <a:pt x="49" y="14"/>
                    <a:pt x="46" y="17"/>
                    <a:pt x="43" y="21"/>
                  </a:cubicBezTo>
                  <a:cubicBezTo>
                    <a:pt x="40" y="25"/>
                    <a:pt x="37" y="37"/>
                    <a:pt x="37" y="57"/>
                  </a:cubicBezTo>
                  <a:cubicBezTo>
                    <a:pt x="37" y="65"/>
                    <a:pt x="37" y="65"/>
                    <a:pt x="37" y="65"/>
                  </a:cubicBezTo>
                  <a:cubicBezTo>
                    <a:pt x="66" y="65"/>
                    <a:pt x="66" y="65"/>
                    <a:pt x="66" y="65"/>
                  </a:cubicBezTo>
                  <a:cubicBezTo>
                    <a:pt x="67" y="67"/>
                    <a:pt x="66" y="74"/>
                    <a:pt x="64" y="75"/>
                  </a:cubicBezTo>
                  <a:cubicBezTo>
                    <a:pt x="37" y="75"/>
                    <a:pt x="37" y="75"/>
                    <a:pt x="37" y="75"/>
                  </a:cubicBezTo>
                  <a:cubicBezTo>
                    <a:pt x="37" y="144"/>
                    <a:pt x="37" y="144"/>
                    <a:pt x="37" y="144"/>
                  </a:cubicBezTo>
                  <a:cubicBezTo>
                    <a:pt x="37" y="161"/>
                    <a:pt x="39" y="162"/>
                    <a:pt x="58" y="164"/>
                  </a:cubicBezTo>
                  <a:cubicBezTo>
                    <a:pt x="58" y="171"/>
                    <a:pt x="58" y="171"/>
                    <a:pt x="58" y="171"/>
                  </a:cubicBezTo>
                  <a:cubicBezTo>
                    <a:pt x="1" y="171"/>
                    <a:pt x="1" y="171"/>
                    <a:pt x="1" y="171"/>
                  </a:cubicBezTo>
                  <a:cubicBezTo>
                    <a:pt x="1" y="163"/>
                    <a:pt x="1" y="163"/>
                    <a:pt x="1" y="163"/>
                  </a:cubicBezTo>
                  <a:cubicBezTo>
                    <a:pt x="16" y="162"/>
                    <a:pt x="18" y="161"/>
                    <a:pt x="18" y="145"/>
                  </a:cubicBezTo>
                  <a:cubicBezTo>
                    <a:pt x="18" y="75"/>
                    <a:pt x="18" y="75"/>
                    <a:pt x="18" y="75"/>
                  </a:cubicBezTo>
                  <a:cubicBezTo>
                    <a:pt x="1" y="75"/>
                    <a:pt x="1" y="75"/>
                    <a:pt x="1" y="75"/>
                  </a:cubicBezTo>
                  <a:cubicBezTo>
                    <a:pt x="0" y="73"/>
                    <a:pt x="0" y="73"/>
                    <a:pt x="0" y="73"/>
                  </a:cubicBezTo>
                  <a:cubicBezTo>
                    <a:pt x="7" y="65"/>
                    <a:pt x="7" y="65"/>
                    <a:pt x="7" y="65"/>
                  </a:cubicBezTo>
                  <a:lnTo>
                    <a:pt x="18" y="6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2"/>
            <p:cNvSpPr>
              <a:spLocks/>
            </p:cNvSpPr>
            <p:nvPr userDrawn="1"/>
          </p:nvSpPr>
          <p:spPr bwMode="auto">
            <a:xfrm>
              <a:off x="4032" y="486"/>
              <a:ext cx="35" cy="32"/>
            </a:xfrm>
            <a:custGeom>
              <a:avLst/>
              <a:gdLst>
                <a:gd name="T0" fmla="*/ 120 w 120"/>
                <a:gd name="T1" fmla="*/ 102 h 110"/>
                <a:gd name="T2" fmla="*/ 101 w 120"/>
                <a:gd name="T3" fmla="*/ 106 h 110"/>
                <a:gd name="T4" fmla="*/ 84 w 120"/>
                <a:gd name="T5" fmla="*/ 110 h 110"/>
                <a:gd name="T6" fmla="*/ 82 w 120"/>
                <a:gd name="T7" fmla="*/ 109 h 110"/>
                <a:gd name="T8" fmla="*/ 82 w 120"/>
                <a:gd name="T9" fmla="*/ 92 h 110"/>
                <a:gd name="T10" fmla="*/ 64 w 120"/>
                <a:gd name="T11" fmla="*/ 104 h 110"/>
                <a:gd name="T12" fmla="*/ 46 w 120"/>
                <a:gd name="T13" fmla="*/ 110 h 110"/>
                <a:gd name="T14" fmla="*/ 15 w 120"/>
                <a:gd name="T15" fmla="*/ 74 h 110"/>
                <a:gd name="T16" fmla="*/ 15 w 120"/>
                <a:gd name="T17" fmla="*/ 28 h 110"/>
                <a:gd name="T18" fmla="*/ 7 w 120"/>
                <a:gd name="T19" fmla="*/ 12 h 110"/>
                <a:gd name="T20" fmla="*/ 0 w 120"/>
                <a:gd name="T21" fmla="*/ 11 h 110"/>
                <a:gd name="T22" fmla="*/ 0 w 120"/>
                <a:gd name="T23" fmla="*/ 4 h 110"/>
                <a:gd name="T24" fmla="*/ 18 w 120"/>
                <a:gd name="T25" fmla="*/ 3 h 110"/>
                <a:gd name="T26" fmla="*/ 36 w 120"/>
                <a:gd name="T27" fmla="*/ 0 h 110"/>
                <a:gd name="T28" fmla="*/ 35 w 120"/>
                <a:gd name="T29" fmla="*/ 36 h 110"/>
                <a:gd name="T30" fmla="*/ 35 w 120"/>
                <a:gd name="T31" fmla="*/ 68 h 110"/>
                <a:gd name="T32" fmla="*/ 56 w 120"/>
                <a:gd name="T33" fmla="*/ 95 h 110"/>
                <a:gd name="T34" fmla="*/ 82 w 120"/>
                <a:gd name="T35" fmla="*/ 83 h 110"/>
                <a:gd name="T36" fmla="*/ 82 w 120"/>
                <a:gd name="T37" fmla="*/ 28 h 110"/>
                <a:gd name="T38" fmla="*/ 72 w 120"/>
                <a:gd name="T39" fmla="*/ 12 h 110"/>
                <a:gd name="T40" fmla="*/ 63 w 120"/>
                <a:gd name="T41" fmla="*/ 11 h 110"/>
                <a:gd name="T42" fmla="*/ 63 w 120"/>
                <a:gd name="T43" fmla="*/ 4 h 110"/>
                <a:gd name="T44" fmla="*/ 85 w 120"/>
                <a:gd name="T45" fmla="*/ 3 h 110"/>
                <a:gd name="T46" fmla="*/ 102 w 120"/>
                <a:gd name="T47" fmla="*/ 0 h 110"/>
                <a:gd name="T48" fmla="*/ 102 w 120"/>
                <a:gd name="T49" fmla="*/ 80 h 110"/>
                <a:gd name="T50" fmla="*/ 113 w 120"/>
                <a:gd name="T51" fmla="*/ 94 h 110"/>
                <a:gd name="T52" fmla="*/ 120 w 120"/>
                <a:gd name="T53" fmla="*/ 95 h 110"/>
                <a:gd name="T54" fmla="*/ 120 w 120"/>
                <a:gd name="T55" fmla="*/ 102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0" h="110">
                  <a:moveTo>
                    <a:pt x="120" y="102"/>
                  </a:moveTo>
                  <a:cubicBezTo>
                    <a:pt x="114" y="103"/>
                    <a:pt x="108" y="104"/>
                    <a:pt x="101" y="106"/>
                  </a:cubicBezTo>
                  <a:cubicBezTo>
                    <a:pt x="94" y="107"/>
                    <a:pt x="88" y="109"/>
                    <a:pt x="84" y="110"/>
                  </a:cubicBezTo>
                  <a:cubicBezTo>
                    <a:pt x="82" y="109"/>
                    <a:pt x="82" y="109"/>
                    <a:pt x="82" y="109"/>
                  </a:cubicBezTo>
                  <a:cubicBezTo>
                    <a:pt x="82" y="92"/>
                    <a:pt x="82" y="92"/>
                    <a:pt x="82" y="92"/>
                  </a:cubicBezTo>
                  <a:cubicBezTo>
                    <a:pt x="76" y="96"/>
                    <a:pt x="71" y="101"/>
                    <a:pt x="64" y="104"/>
                  </a:cubicBezTo>
                  <a:cubicBezTo>
                    <a:pt x="57" y="109"/>
                    <a:pt x="52" y="110"/>
                    <a:pt x="46" y="110"/>
                  </a:cubicBezTo>
                  <a:cubicBezTo>
                    <a:pt x="29" y="110"/>
                    <a:pt x="15" y="100"/>
                    <a:pt x="15" y="74"/>
                  </a:cubicBezTo>
                  <a:cubicBezTo>
                    <a:pt x="15" y="28"/>
                    <a:pt x="15" y="28"/>
                    <a:pt x="15" y="28"/>
                  </a:cubicBezTo>
                  <a:cubicBezTo>
                    <a:pt x="15" y="15"/>
                    <a:pt x="13" y="14"/>
                    <a:pt x="7" y="12"/>
                  </a:cubicBezTo>
                  <a:cubicBezTo>
                    <a:pt x="0" y="11"/>
                    <a:pt x="0" y="11"/>
                    <a:pt x="0" y="11"/>
                  </a:cubicBezTo>
                  <a:cubicBezTo>
                    <a:pt x="0" y="4"/>
                    <a:pt x="0" y="4"/>
                    <a:pt x="0" y="4"/>
                  </a:cubicBezTo>
                  <a:cubicBezTo>
                    <a:pt x="5" y="4"/>
                    <a:pt x="12" y="4"/>
                    <a:pt x="18" y="3"/>
                  </a:cubicBezTo>
                  <a:cubicBezTo>
                    <a:pt x="25" y="2"/>
                    <a:pt x="32" y="1"/>
                    <a:pt x="36" y="0"/>
                  </a:cubicBezTo>
                  <a:cubicBezTo>
                    <a:pt x="35" y="8"/>
                    <a:pt x="35" y="21"/>
                    <a:pt x="35" y="36"/>
                  </a:cubicBezTo>
                  <a:cubicBezTo>
                    <a:pt x="35" y="68"/>
                    <a:pt x="35" y="68"/>
                    <a:pt x="35" y="68"/>
                  </a:cubicBezTo>
                  <a:cubicBezTo>
                    <a:pt x="35" y="89"/>
                    <a:pt x="45" y="95"/>
                    <a:pt x="56" y="95"/>
                  </a:cubicBezTo>
                  <a:cubicBezTo>
                    <a:pt x="65" y="95"/>
                    <a:pt x="74" y="91"/>
                    <a:pt x="82" y="83"/>
                  </a:cubicBezTo>
                  <a:cubicBezTo>
                    <a:pt x="82" y="28"/>
                    <a:pt x="82" y="28"/>
                    <a:pt x="82" y="28"/>
                  </a:cubicBezTo>
                  <a:cubicBezTo>
                    <a:pt x="82" y="15"/>
                    <a:pt x="80" y="14"/>
                    <a:pt x="72" y="12"/>
                  </a:cubicBezTo>
                  <a:cubicBezTo>
                    <a:pt x="63" y="11"/>
                    <a:pt x="63" y="11"/>
                    <a:pt x="63" y="11"/>
                  </a:cubicBezTo>
                  <a:cubicBezTo>
                    <a:pt x="63" y="4"/>
                    <a:pt x="63" y="4"/>
                    <a:pt x="63" y="4"/>
                  </a:cubicBezTo>
                  <a:cubicBezTo>
                    <a:pt x="70" y="4"/>
                    <a:pt x="78" y="4"/>
                    <a:pt x="85" y="3"/>
                  </a:cubicBezTo>
                  <a:cubicBezTo>
                    <a:pt x="92" y="2"/>
                    <a:pt x="98" y="1"/>
                    <a:pt x="102" y="0"/>
                  </a:cubicBezTo>
                  <a:cubicBezTo>
                    <a:pt x="102" y="80"/>
                    <a:pt x="102" y="80"/>
                    <a:pt x="102" y="80"/>
                  </a:cubicBezTo>
                  <a:cubicBezTo>
                    <a:pt x="102" y="92"/>
                    <a:pt x="104" y="94"/>
                    <a:pt x="113" y="94"/>
                  </a:cubicBezTo>
                  <a:cubicBezTo>
                    <a:pt x="120" y="95"/>
                    <a:pt x="120" y="95"/>
                    <a:pt x="120" y="95"/>
                  </a:cubicBezTo>
                  <a:lnTo>
                    <a:pt x="120" y="10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3"/>
            <p:cNvSpPr>
              <a:spLocks/>
            </p:cNvSpPr>
            <p:nvPr userDrawn="1"/>
          </p:nvSpPr>
          <p:spPr bwMode="auto">
            <a:xfrm>
              <a:off x="4070" y="468"/>
              <a:ext cx="16" cy="49"/>
            </a:xfrm>
            <a:custGeom>
              <a:avLst/>
              <a:gdLst>
                <a:gd name="T0" fmla="*/ 0 w 55"/>
                <a:gd name="T1" fmla="*/ 171 h 171"/>
                <a:gd name="T2" fmla="*/ 0 w 55"/>
                <a:gd name="T3" fmla="*/ 163 h 171"/>
                <a:gd name="T4" fmla="*/ 18 w 55"/>
                <a:gd name="T5" fmla="*/ 145 h 171"/>
                <a:gd name="T6" fmla="*/ 18 w 55"/>
                <a:gd name="T7" fmla="*/ 33 h 171"/>
                <a:gd name="T8" fmla="*/ 1 w 55"/>
                <a:gd name="T9" fmla="*/ 15 h 171"/>
                <a:gd name="T10" fmla="*/ 1 w 55"/>
                <a:gd name="T11" fmla="*/ 8 h 171"/>
                <a:gd name="T12" fmla="*/ 37 w 55"/>
                <a:gd name="T13" fmla="*/ 0 h 171"/>
                <a:gd name="T14" fmla="*/ 37 w 55"/>
                <a:gd name="T15" fmla="*/ 145 h 171"/>
                <a:gd name="T16" fmla="*/ 55 w 55"/>
                <a:gd name="T17" fmla="*/ 163 h 171"/>
                <a:gd name="T18" fmla="*/ 55 w 55"/>
                <a:gd name="T19" fmla="*/ 171 h 171"/>
                <a:gd name="T20" fmla="*/ 0 w 55"/>
                <a:gd name="T21" fmla="*/ 171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5" h="171">
                  <a:moveTo>
                    <a:pt x="0" y="171"/>
                  </a:moveTo>
                  <a:cubicBezTo>
                    <a:pt x="0" y="163"/>
                    <a:pt x="0" y="163"/>
                    <a:pt x="0" y="163"/>
                  </a:cubicBezTo>
                  <a:cubicBezTo>
                    <a:pt x="16" y="162"/>
                    <a:pt x="18" y="160"/>
                    <a:pt x="18" y="145"/>
                  </a:cubicBezTo>
                  <a:cubicBezTo>
                    <a:pt x="18" y="33"/>
                    <a:pt x="18" y="33"/>
                    <a:pt x="18" y="33"/>
                  </a:cubicBezTo>
                  <a:cubicBezTo>
                    <a:pt x="18" y="17"/>
                    <a:pt x="16" y="17"/>
                    <a:pt x="1" y="15"/>
                  </a:cubicBezTo>
                  <a:cubicBezTo>
                    <a:pt x="1" y="8"/>
                    <a:pt x="1" y="8"/>
                    <a:pt x="1" y="8"/>
                  </a:cubicBezTo>
                  <a:cubicBezTo>
                    <a:pt x="14" y="7"/>
                    <a:pt x="29" y="3"/>
                    <a:pt x="37" y="0"/>
                  </a:cubicBezTo>
                  <a:cubicBezTo>
                    <a:pt x="37" y="145"/>
                    <a:pt x="37" y="145"/>
                    <a:pt x="37" y="145"/>
                  </a:cubicBezTo>
                  <a:cubicBezTo>
                    <a:pt x="37" y="161"/>
                    <a:pt x="39" y="162"/>
                    <a:pt x="55" y="163"/>
                  </a:cubicBezTo>
                  <a:cubicBezTo>
                    <a:pt x="55" y="171"/>
                    <a:pt x="55" y="171"/>
                    <a:pt x="55" y="171"/>
                  </a:cubicBezTo>
                  <a:lnTo>
                    <a:pt x="0" y="17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4"/>
            <p:cNvSpPr>
              <a:spLocks/>
            </p:cNvSpPr>
            <p:nvPr userDrawn="1"/>
          </p:nvSpPr>
          <p:spPr bwMode="auto">
            <a:xfrm>
              <a:off x="4108" y="472"/>
              <a:ext cx="19" cy="45"/>
            </a:xfrm>
            <a:custGeom>
              <a:avLst/>
              <a:gdLst>
                <a:gd name="T0" fmla="*/ 0 w 65"/>
                <a:gd name="T1" fmla="*/ 157 h 157"/>
                <a:gd name="T2" fmla="*/ 0 w 65"/>
                <a:gd name="T3" fmla="*/ 149 h 157"/>
                <a:gd name="T4" fmla="*/ 22 w 65"/>
                <a:gd name="T5" fmla="*/ 126 h 157"/>
                <a:gd name="T6" fmla="*/ 22 w 65"/>
                <a:gd name="T7" fmla="*/ 31 h 157"/>
                <a:gd name="T8" fmla="*/ 0 w 65"/>
                <a:gd name="T9" fmla="*/ 8 h 157"/>
                <a:gd name="T10" fmla="*/ 0 w 65"/>
                <a:gd name="T11" fmla="*/ 0 h 157"/>
                <a:gd name="T12" fmla="*/ 65 w 65"/>
                <a:gd name="T13" fmla="*/ 0 h 157"/>
                <a:gd name="T14" fmla="*/ 65 w 65"/>
                <a:gd name="T15" fmla="*/ 8 h 157"/>
                <a:gd name="T16" fmla="*/ 43 w 65"/>
                <a:gd name="T17" fmla="*/ 31 h 157"/>
                <a:gd name="T18" fmla="*/ 43 w 65"/>
                <a:gd name="T19" fmla="*/ 126 h 157"/>
                <a:gd name="T20" fmla="*/ 65 w 65"/>
                <a:gd name="T21" fmla="*/ 149 h 157"/>
                <a:gd name="T22" fmla="*/ 65 w 65"/>
                <a:gd name="T23" fmla="*/ 157 h 157"/>
                <a:gd name="T24" fmla="*/ 0 w 65"/>
                <a:gd name="T25"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5" h="157">
                  <a:moveTo>
                    <a:pt x="0" y="157"/>
                  </a:moveTo>
                  <a:cubicBezTo>
                    <a:pt x="0" y="149"/>
                    <a:pt x="0" y="149"/>
                    <a:pt x="0" y="149"/>
                  </a:cubicBezTo>
                  <a:cubicBezTo>
                    <a:pt x="20" y="147"/>
                    <a:pt x="22" y="146"/>
                    <a:pt x="22" y="126"/>
                  </a:cubicBezTo>
                  <a:cubicBezTo>
                    <a:pt x="22" y="31"/>
                    <a:pt x="22" y="31"/>
                    <a:pt x="22" y="31"/>
                  </a:cubicBezTo>
                  <a:cubicBezTo>
                    <a:pt x="22" y="11"/>
                    <a:pt x="20" y="10"/>
                    <a:pt x="0" y="8"/>
                  </a:cubicBezTo>
                  <a:cubicBezTo>
                    <a:pt x="0" y="0"/>
                    <a:pt x="0" y="0"/>
                    <a:pt x="0" y="0"/>
                  </a:cubicBezTo>
                  <a:cubicBezTo>
                    <a:pt x="65" y="0"/>
                    <a:pt x="65" y="0"/>
                    <a:pt x="65" y="0"/>
                  </a:cubicBezTo>
                  <a:cubicBezTo>
                    <a:pt x="65" y="8"/>
                    <a:pt x="65" y="8"/>
                    <a:pt x="65" y="8"/>
                  </a:cubicBezTo>
                  <a:cubicBezTo>
                    <a:pt x="45" y="10"/>
                    <a:pt x="43" y="11"/>
                    <a:pt x="43" y="31"/>
                  </a:cubicBezTo>
                  <a:cubicBezTo>
                    <a:pt x="43" y="126"/>
                    <a:pt x="43" y="126"/>
                    <a:pt x="43" y="126"/>
                  </a:cubicBezTo>
                  <a:cubicBezTo>
                    <a:pt x="43" y="146"/>
                    <a:pt x="45" y="147"/>
                    <a:pt x="65" y="149"/>
                  </a:cubicBezTo>
                  <a:cubicBezTo>
                    <a:pt x="65" y="157"/>
                    <a:pt x="65" y="157"/>
                    <a:pt x="65" y="157"/>
                  </a:cubicBezTo>
                  <a:lnTo>
                    <a:pt x="0" y="15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5"/>
            <p:cNvSpPr>
              <a:spLocks/>
            </p:cNvSpPr>
            <p:nvPr userDrawn="1"/>
          </p:nvSpPr>
          <p:spPr bwMode="auto">
            <a:xfrm>
              <a:off x="4131" y="486"/>
              <a:ext cx="35" cy="31"/>
            </a:xfrm>
            <a:custGeom>
              <a:avLst/>
              <a:gdLst>
                <a:gd name="T0" fmla="*/ 70 w 121"/>
                <a:gd name="T1" fmla="*/ 109 h 109"/>
                <a:gd name="T2" fmla="*/ 70 w 121"/>
                <a:gd name="T3" fmla="*/ 101 h 109"/>
                <a:gd name="T4" fmla="*/ 86 w 121"/>
                <a:gd name="T5" fmla="*/ 82 h 109"/>
                <a:gd name="T6" fmla="*/ 86 w 121"/>
                <a:gd name="T7" fmla="*/ 42 h 109"/>
                <a:gd name="T8" fmla="*/ 64 w 121"/>
                <a:gd name="T9" fmla="*/ 15 h 109"/>
                <a:gd name="T10" fmla="*/ 37 w 121"/>
                <a:gd name="T11" fmla="*/ 27 h 109"/>
                <a:gd name="T12" fmla="*/ 37 w 121"/>
                <a:gd name="T13" fmla="*/ 83 h 109"/>
                <a:gd name="T14" fmla="*/ 53 w 121"/>
                <a:gd name="T15" fmla="*/ 101 h 109"/>
                <a:gd name="T16" fmla="*/ 53 w 121"/>
                <a:gd name="T17" fmla="*/ 109 h 109"/>
                <a:gd name="T18" fmla="*/ 0 w 121"/>
                <a:gd name="T19" fmla="*/ 109 h 109"/>
                <a:gd name="T20" fmla="*/ 0 w 121"/>
                <a:gd name="T21" fmla="*/ 101 h 109"/>
                <a:gd name="T22" fmla="*/ 18 w 121"/>
                <a:gd name="T23" fmla="*/ 83 h 109"/>
                <a:gd name="T24" fmla="*/ 18 w 121"/>
                <a:gd name="T25" fmla="*/ 34 h 109"/>
                <a:gd name="T26" fmla="*/ 3 w 121"/>
                <a:gd name="T27" fmla="*/ 16 h 109"/>
                <a:gd name="T28" fmla="*/ 3 w 121"/>
                <a:gd name="T29" fmla="*/ 9 h 109"/>
                <a:gd name="T30" fmla="*/ 37 w 121"/>
                <a:gd name="T31" fmla="*/ 0 h 109"/>
                <a:gd name="T32" fmla="*/ 37 w 121"/>
                <a:gd name="T33" fmla="*/ 18 h 109"/>
                <a:gd name="T34" fmla="*/ 53 w 121"/>
                <a:gd name="T35" fmla="*/ 8 h 109"/>
                <a:gd name="T36" fmla="*/ 74 w 121"/>
                <a:gd name="T37" fmla="*/ 0 h 109"/>
                <a:gd name="T38" fmla="*/ 105 w 121"/>
                <a:gd name="T39" fmla="*/ 37 h 109"/>
                <a:gd name="T40" fmla="*/ 105 w 121"/>
                <a:gd name="T41" fmla="*/ 83 h 109"/>
                <a:gd name="T42" fmla="*/ 121 w 121"/>
                <a:gd name="T43" fmla="*/ 101 h 109"/>
                <a:gd name="T44" fmla="*/ 121 w 121"/>
                <a:gd name="T45" fmla="*/ 109 h 109"/>
                <a:gd name="T46" fmla="*/ 70 w 121"/>
                <a:gd name="T47" fmla="*/ 109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21" h="109">
                  <a:moveTo>
                    <a:pt x="70" y="109"/>
                  </a:moveTo>
                  <a:cubicBezTo>
                    <a:pt x="70" y="101"/>
                    <a:pt x="70" y="101"/>
                    <a:pt x="70" y="101"/>
                  </a:cubicBezTo>
                  <a:cubicBezTo>
                    <a:pt x="84" y="100"/>
                    <a:pt x="86" y="98"/>
                    <a:pt x="86" y="82"/>
                  </a:cubicBezTo>
                  <a:cubicBezTo>
                    <a:pt x="86" y="42"/>
                    <a:pt x="86" y="42"/>
                    <a:pt x="86" y="42"/>
                  </a:cubicBezTo>
                  <a:cubicBezTo>
                    <a:pt x="86" y="25"/>
                    <a:pt x="79" y="15"/>
                    <a:pt x="64" y="15"/>
                  </a:cubicBezTo>
                  <a:cubicBezTo>
                    <a:pt x="54" y="15"/>
                    <a:pt x="45" y="21"/>
                    <a:pt x="37" y="27"/>
                  </a:cubicBezTo>
                  <a:cubicBezTo>
                    <a:pt x="37" y="83"/>
                    <a:pt x="37" y="83"/>
                    <a:pt x="37" y="83"/>
                  </a:cubicBezTo>
                  <a:cubicBezTo>
                    <a:pt x="37" y="99"/>
                    <a:pt x="39" y="100"/>
                    <a:pt x="53" y="101"/>
                  </a:cubicBezTo>
                  <a:cubicBezTo>
                    <a:pt x="53" y="109"/>
                    <a:pt x="53" y="109"/>
                    <a:pt x="53" y="109"/>
                  </a:cubicBezTo>
                  <a:cubicBezTo>
                    <a:pt x="0" y="109"/>
                    <a:pt x="0" y="109"/>
                    <a:pt x="0" y="109"/>
                  </a:cubicBezTo>
                  <a:cubicBezTo>
                    <a:pt x="0" y="101"/>
                    <a:pt x="0" y="101"/>
                    <a:pt x="0" y="101"/>
                  </a:cubicBezTo>
                  <a:cubicBezTo>
                    <a:pt x="17" y="100"/>
                    <a:pt x="18" y="98"/>
                    <a:pt x="18" y="83"/>
                  </a:cubicBezTo>
                  <a:cubicBezTo>
                    <a:pt x="18" y="34"/>
                    <a:pt x="18" y="34"/>
                    <a:pt x="18" y="34"/>
                  </a:cubicBezTo>
                  <a:cubicBezTo>
                    <a:pt x="18" y="19"/>
                    <a:pt x="16" y="18"/>
                    <a:pt x="3" y="16"/>
                  </a:cubicBezTo>
                  <a:cubicBezTo>
                    <a:pt x="3" y="9"/>
                    <a:pt x="3" y="9"/>
                    <a:pt x="3" y="9"/>
                  </a:cubicBezTo>
                  <a:cubicBezTo>
                    <a:pt x="15" y="7"/>
                    <a:pt x="27" y="4"/>
                    <a:pt x="37" y="0"/>
                  </a:cubicBezTo>
                  <a:cubicBezTo>
                    <a:pt x="37" y="18"/>
                    <a:pt x="37" y="18"/>
                    <a:pt x="37" y="18"/>
                  </a:cubicBezTo>
                  <a:cubicBezTo>
                    <a:pt x="42" y="15"/>
                    <a:pt x="47" y="11"/>
                    <a:pt x="53" y="8"/>
                  </a:cubicBezTo>
                  <a:cubicBezTo>
                    <a:pt x="60" y="3"/>
                    <a:pt x="67" y="0"/>
                    <a:pt x="74" y="0"/>
                  </a:cubicBezTo>
                  <a:cubicBezTo>
                    <a:pt x="93" y="0"/>
                    <a:pt x="105" y="14"/>
                    <a:pt x="105" y="37"/>
                  </a:cubicBezTo>
                  <a:cubicBezTo>
                    <a:pt x="105" y="83"/>
                    <a:pt x="105" y="83"/>
                    <a:pt x="105" y="83"/>
                  </a:cubicBezTo>
                  <a:cubicBezTo>
                    <a:pt x="105" y="99"/>
                    <a:pt x="107" y="100"/>
                    <a:pt x="121" y="101"/>
                  </a:cubicBezTo>
                  <a:cubicBezTo>
                    <a:pt x="121" y="109"/>
                    <a:pt x="121" y="109"/>
                    <a:pt x="121" y="109"/>
                  </a:cubicBezTo>
                  <a:lnTo>
                    <a:pt x="70" y="10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6"/>
            <p:cNvSpPr>
              <a:spLocks/>
            </p:cNvSpPr>
            <p:nvPr userDrawn="1"/>
          </p:nvSpPr>
          <p:spPr bwMode="auto">
            <a:xfrm>
              <a:off x="4164" y="487"/>
              <a:ext cx="35" cy="31"/>
            </a:xfrm>
            <a:custGeom>
              <a:avLst/>
              <a:gdLst>
                <a:gd name="T0" fmla="*/ 118 w 118"/>
                <a:gd name="T1" fmla="*/ 7 h 108"/>
                <a:gd name="T2" fmla="*/ 96 w 118"/>
                <a:gd name="T3" fmla="*/ 25 h 108"/>
                <a:gd name="T4" fmla="*/ 62 w 118"/>
                <a:gd name="T5" fmla="*/ 108 h 108"/>
                <a:gd name="T6" fmla="*/ 54 w 118"/>
                <a:gd name="T7" fmla="*/ 108 h 108"/>
                <a:gd name="T8" fmla="*/ 21 w 118"/>
                <a:gd name="T9" fmla="*/ 24 h 108"/>
                <a:gd name="T10" fmla="*/ 0 w 118"/>
                <a:gd name="T11" fmla="*/ 7 h 108"/>
                <a:gd name="T12" fmla="*/ 0 w 118"/>
                <a:gd name="T13" fmla="*/ 0 h 108"/>
                <a:gd name="T14" fmla="*/ 51 w 118"/>
                <a:gd name="T15" fmla="*/ 0 h 108"/>
                <a:gd name="T16" fmla="*/ 51 w 118"/>
                <a:gd name="T17" fmla="*/ 7 h 108"/>
                <a:gd name="T18" fmla="*/ 41 w 118"/>
                <a:gd name="T19" fmla="*/ 21 h 108"/>
                <a:gd name="T20" fmla="*/ 64 w 118"/>
                <a:gd name="T21" fmla="*/ 79 h 108"/>
                <a:gd name="T22" fmla="*/ 85 w 118"/>
                <a:gd name="T23" fmla="*/ 23 h 108"/>
                <a:gd name="T24" fmla="*/ 74 w 118"/>
                <a:gd name="T25" fmla="*/ 7 h 108"/>
                <a:gd name="T26" fmla="*/ 74 w 118"/>
                <a:gd name="T27" fmla="*/ 0 h 108"/>
                <a:gd name="T28" fmla="*/ 118 w 118"/>
                <a:gd name="T29" fmla="*/ 0 h 108"/>
                <a:gd name="T30" fmla="*/ 118 w 118"/>
                <a:gd name="T31" fmla="*/ 7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8" h="108">
                  <a:moveTo>
                    <a:pt x="118" y="7"/>
                  </a:moveTo>
                  <a:cubicBezTo>
                    <a:pt x="105" y="9"/>
                    <a:pt x="102" y="11"/>
                    <a:pt x="96" y="25"/>
                  </a:cubicBezTo>
                  <a:cubicBezTo>
                    <a:pt x="88" y="43"/>
                    <a:pt x="76" y="72"/>
                    <a:pt x="62" y="108"/>
                  </a:cubicBezTo>
                  <a:cubicBezTo>
                    <a:pt x="54" y="108"/>
                    <a:pt x="54" y="108"/>
                    <a:pt x="54" y="108"/>
                  </a:cubicBezTo>
                  <a:cubicBezTo>
                    <a:pt x="44" y="79"/>
                    <a:pt x="33" y="52"/>
                    <a:pt x="21" y="24"/>
                  </a:cubicBezTo>
                  <a:cubicBezTo>
                    <a:pt x="16" y="11"/>
                    <a:pt x="13" y="9"/>
                    <a:pt x="0" y="7"/>
                  </a:cubicBezTo>
                  <a:cubicBezTo>
                    <a:pt x="0" y="0"/>
                    <a:pt x="0" y="0"/>
                    <a:pt x="0" y="0"/>
                  </a:cubicBezTo>
                  <a:cubicBezTo>
                    <a:pt x="51" y="0"/>
                    <a:pt x="51" y="0"/>
                    <a:pt x="51" y="0"/>
                  </a:cubicBezTo>
                  <a:cubicBezTo>
                    <a:pt x="51" y="7"/>
                    <a:pt x="51" y="7"/>
                    <a:pt x="51" y="7"/>
                  </a:cubicBezTo>
                  <a:cubicBezTo>
                    <a:pt x="38" y="9"/>
                    <a:pt x="37" y="10"/>
                    <a:pt x="41" y="21"/>
                  </a:cubicBezTo>
                  <a:cubicBezTo>
                    <a:pt x="47" y="37"/>
                    <a:pt x="57" y="63"/>
                    <a:pt x="64" y="79"/>
                  </a:cubicBezTo>
                  <a:cubicBezTo>
                    <a:pt x="72" y="60"/>
                    <a:pt x="80" y="38"/>
                    <a:pt x="85" y="23"/>
                  </a:cubicBezTo>
                  <a:cubicBezTo>
                    <a:pt x="89" y="12"/>
                    <a:pt x="87" y="9"/>
                    <a:pt x="74" y="7"/>
                  </a:cubicBezTo>
                  <a:cubicBezTo>
                    <a:pt x="74" y="0"/>
                    <a:pt x="74" y="0"/>
                    <a:pt x="74" y="0"/>
                  </a:cubicBezTo>
                  <a:cubicBezTo>
                    <a:pt x="118" y="0"/>
                    <a:pt x="118" y="0"/>
                    <a:pt x="118" y="0"/>
                  </a:cubicBezTo>
                  <a:lnTo>
                    <a:pt x="118"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7"/>
            <p:cNvSpPr>
              <a:spLocks noEditPoints="1"/>
            </p:cNvSpPr>
            <p:nvPr userDrawn="1"/>
          </p:nvSpPr>
          <p:spPr bwMode="auto">
            <a:xfrm>
              <a:off x="4199" y="486"/>
              <a:ext cx="25" cy="32"/>
            </a:xfrm>
            <a:custGeom>
              <a:avLst/>
              <a:gdLst>
                <a:gd name="T0" fmla="*/ 87 w 88"/>
                <a:gd name="T1" fmla="*/ 88 h 111"/>
                <a:gd name="T2" fmla="*/ 47 w 88"/>
                <a:gd name="T3" fmla="*/ 111 h 111"/>
                <a:gd name="T4" fmla="*/ 0 w 88"/>
                <a:gd name="T5" fmla="*/ 60 h 111"/>
                <a:gd name="T6" fmla="*/ 16 w 88"/>
                <a:gd name="T7" fmla="*/ 18 h 111"/>
                <a:gd name="T8" fmla="*/ 51 w 88"/>
                <a:gd name="T9" fmla="*/ 0 h 111"/>
                <a:gd name="T10" fmla="*/ 52 w 88"/>
                <a:gd name="T11" fmla="*/ 0 h 111"/>
                <a:gd name="T12" fmla="*/ 88 w 88"/>
                <a:gd name="T13" fmla="*/ 37 h 111"/>
                <a:gd name="T14" fmla="*/ 83 w 88"/>
                <a:gd name="T15" fmla="*/ 46 h 111"/>
                <a:gd name="T16" fmla="*/ 20 w 88"/>
                <a:gd name="T17" fmla="*/ 50 h 111"/>
                <a:gd name="T18" fmla="*/ 55 w 88"/>
                <a:gd name="T19" fmla="*/ 94 h 111"/>
                <a:gd name="T20" fmla="*/ 83 w 88"/>
                <a:gd name="T21" fmla="*/ 82 h 111"/>
                <a:gd name="T22" fmla="*/ 87 w 88"/>
                <a:gd name="T23" fmla="*/ 88 h 111"/>
                <a:gd name="T24" fmla="*/ 46 w 88"/>
                <a:gd name="T25" fmla="*/ 10 h 111"/>
                <a:gd name="T26" fmla="*/ 21 w 88"/>
                <a:gd name="T27" fmla="*/ 39 h 111"/>
                <a:gd name="T28" fmla="*/ 61 w 88"/>
                <a:gd name="T29" fmla="*/ 38 h 111"/>
                <a:gd name="T30" fmla="*/ 67 w 88"/>
                <a:gd name="T31" fmla="*/ 33 h 111"/>
                <a:gd name="T32" fmla="*/ 46 w 88"/>
                <a:gd name="T33" fmla="*/ 10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8" h="111">
                  <a:moveTo>
                    <a:pt x="87" y="88"/>
                  </a:moveTo>
                  <a:cubicBezTo>
                    <a:pt x="72" y="107"/>
                    <a:pt x="55" y="111"/>
                    <a:pt x="47" y="111"/>
                  </a:cubicBezTo>
                  <a:cubicBezTo>
                    <a:pt x="18" y="111"/>
                    <a:pt x="0" y="87"/>
                    <a:pt x="0" y="60"/>
                  </a:cubicBezTo>
                  <a:cubicBezTo>
                    <a:pt x="0" y="43"/>
                    <a:pt x="6" y="28"/>
                    <a:pt x="16" y="18"/>
                  </a:cubicBezTo>
                  <a:cubicBezTo>
                    <a:pt x="26" y="7"/>
                    <a:pt x="39" y="0"/>
                    <a:pt x="51" y="0"/>
                  </a:cubicBezTo>
                  <a:cubicBezTo>
                    <a:pt x="52" y="0"/>
                    <a:pt x="52" y="0"/>
                    <a:pt x="52" y="0"/>
                  </a:cubicBezTo>
                  <a:cubicBezTo>
                    <a:pt x="72" y="0"/>
                    <a:pt x="88" y="18"/>
                    <a:pt x="88" y="37"/>
                  </a:cubicBezTo>
                  <a:cubicBezTo>
                    <a:pt x="88" y="42"/>
                    <a:pt x="87" y="45"/>
                    <a:pt x="83" y="46"/>
                  </a:cubicBezTo>
                  <a:cubicBezTo>
                    <a:pt x="79" y="46"/>
                    <a:pt x="48" y="49"/>
                    <a:pt x="20" y="50"/>
                  </a:cubicBezTo>
                  <a:cubicBezTo>
                    <a:pt x="20" y="81"/>
                    <a:pt x="38" y="94"/>
                    <a:pt x="55" y="94"/>
                  </a:cubicBezTo>
                  <a:cubicBezTo>
                    <a:pt x="65" y="94"/>
                    <a:pt x="74" y="90"/>
                    <a:pt x="83" y="82"/>
                  </a:cubicBezTo>
                  <a:lnTo>
                    <a:pt x="87" y="88"/>
                  </a:lnTo>
                  <a:close/>
                  <a:moveTo>
                    <a:pt x="46" y="10"/>
                  </a:moveTo>
                  <a:cubicBezTo>
                    <a:pt x="35" y="10"/>
                    <a:pt x="25" y="20"/>
                    <a:pt x="21" y="39"/>
                  </a:cubicBezTo>
                  <a:cubicBezTo>
                    <a:pt x="34" y="39"/>
                    <a:pt x="47" y="39"/>
                    <a:pt x="61" y="38"/>
                  </a:cubicBezTo>
                  <a:cubicBezTo>
                    <a:pt x="66" y="38"/>
                    <a:pt x="67" y="37"/>
                    <a:pt x="67" y="33"/>
                  </a:cubicBezTo>
                  <a:cubicBezTo>
                    <a:pt x="67" y="21"/>
                    <a:pt x="59" y="10"/>
                    <a:pt x="46" y="1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8"/>
            <p:cNvSpPr>
              <a:spLocks/>
            </p:cNvSpPr>
            <p:nvPr userDrawn="1"/>
          </p:nvSpPr>
          <p:spPr bwMode="auto">
            <a:xfrm>
              <a:off x="4230" y="486"/>
              <a:ext cx="21" cy="32"/>
            </a:xfrm>
            <a:custGeom>
              <a:avLst/>
              <a:gdLst>
                <a:gd name="T0" fmla="*/ 61 w 73"/>
                <a:gd name="T1" fmla="*/ 32 h 111"/>
                <a:gd name="T2" fmla="*/ 37 w 73"/>
                <a:gd name="T3" fmla="*/ 9 h 111"/>
                <a:gd name="T4" fmla="*/ 21 w 73"/>
                <a:gd name="T5" fmla="*/ 25 h 111"/>
                <a:gd name="T6" fmla="*/ 42 w 73"/>
                <a:gd name="T7" fmla="*/ 45 h 111"/>
                <a:gd name="T8" fmla="*/ 73 w 73"/>
                <a:gd name="T9" fmla="*/ 78 h 111"/>
                <a:gd name="T10" fmla="*/ 32 w 73"/>
                <a:gd name="T11" fmla="*/ 111 h 111"/>
                <a:gd name="T12" fmla="*/ 4 w 73"/>
                <a:gd name="T13" fmla="*/ 103 h 111"/>
                <a:gd name="T14" fmla="*/ 0 w 73"/>
                <a:gd name="T15" fmla="*/ 74 h 111"/>
                <a:gd name="T16" fmla="*/ 8 w 73"/>
                <a:gd name="T17" fmla="*/ 73 h 111"/>
                <a:gd name="T18" fmla="*/ 37 w 73"/>
                <a:gd name="T19" fmla="*/ 103 h 111"/>
                <a:gd name="T20" fmla="*/ 54 w 73"/>
                <a:gd name="T21" fmla="*/ 86 h 111"/>
                <a:gd name="T22" fmla="*/ 35 w 73"/>
                <a:gd name="T23" fmla="*/ 65 h 111"/>
                <a:gd name="T24" fmla="*/ 4 w 73"/>
                <a:gd name="T25" fmla="*/ 32 h 111"/>
                <a:gd name="T26" fmla="*/ 41 w 73"/>
                <a:gd name="T27" fmla="*/ 0 h 111"/>
                <a:gd name="T28" fmla="*/ 63 w 73"/>
                <a:gd name="T29" fmla="*/ 5 h 111"/>
                <a:gd name="T30" fmla="*/ 68 w 73"/>
                <a:gd name="T31" fmla="*/ 30 h 111"/>
                <a:gd name="T32" fmla="*/ 61 w 73"/>
                <a:gd name="T33" fmla="*/ 32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3" h="111">
                  <a:moveTo>
                    <a:pt x="61" y="32"/>
                  </a:moveTo>
                  <a:cubicBezTo>
                    <a:pt x="56" y="18"/>
                    <a:pt x="48" y="9"/>
                    <a:pt x="37" y="9"/>
                  </a:cubicBezTo>
                  <a:cubicBezTo>
                    <a:pt x="28" y="9"/>
                    <a:pt x="21" y="16"/>
                    <a:pt x="21" y="25"/>
                  </a:cubicBezTo>
                  <a:cubicBezTo>
                    <a:pt x="21" y="35"/>
                    <a:pt x="31" y="41"/>
                    <a:pt x="42" y="45"/>
                  </a:cubicBezTo>
                  <a:cubicBezTo>
                    <a:pt x="60" y="53"/>
                    <a:pt x="73" y="61"/>
                    <a:pt x="73" y="78"/>
                  </a:cubicBezTo>
                  <a:cubicBezTo>
                    <a:pt x="73" y="100"/>
                    <a:pt x="52" y="111"/>
                    <a:pt x="32" y="111"/>
                  </a:cubicBezTo>
                  <a:cubicBezTo>
                    <a:pt x="20" y="111"/>
                    <a:pt x="8" y="107"/>
                    <a:pt x="4" y="103"/>
                  </a:cubicBezTo>
                  <a:cubicBezTo>
                    <a:pt x="2" y="100"/>
                    <a:pt x="0" y="83"/>
                    <a:pt x="0" y="74"/>
                  </a:cubicBezTo>
                  <a:cubicBezTo>
                    <a:pt x="8" y="73"/>
                    <a:pt x="8" y="73"/>
                    <a:pt x="8" y="73"/>
                  </a:cubicBezTo>
                  <a:cubicBezTo>
                    <a:pt x="12" y="89"/>
                    <a:pt x="22" y="103"/>
                    <a:pt x="37" y="103"/>
                  </a:cubicBezTo>
                  <a:cubicBezTo>
                    <a:pt x="45" y="103"/>
                    <a:pt x="54" y="96"/>
                    <a:pt x="54" y="86"/>
                  </a:cubicBezTo>
                  <a:cubicBezTo>
                    <a:pt x="54" y="76"/>
                    <a:pt x="47" y="70"/>
                    <a:pt x="35" y="65"/>
                  </a:cubicBezTo>
                  <a:cubicBezTo>
                    <a:pt x="20" y="58"/>
                    <a:pt x="4" y="50"/>
                    <a:pt x="4" y="32"/>
                  </a:cubicBezTo>
                  <a:cubicBezTo>
                    <a:pt x="4" y="15"/>
                    <a:pt x="19" y="0"/>
                    <a:pt x="41" y="0"/>
                  </a:cubicBezTo>
                  <a:cubicBezTo>
                    <a:pt x="51" y="0"/>
                    <a:pt x="58" y="2"/>
                    <a:pt x="63" y="5"/>
                  </a:cubicBezTo>
                  <a:cubicBezTo>
                    <a:pt x="65" y="10"/>
                    <a:pt x="68" y="24"/>
                    <a:pt x="68" y="30"/>
                  </a:cubicBezTo>
                  <a:lnTo>
                    <a:pt x="61"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9"/>
            <p:cNvSpPr>
              <a:spLocks/>
            </p:cNvSpPr>
            <p:nvPr userDrawn="1"/>
          </p:nvSpPr>
          <p:spPr bwMode="auto">
            <a:xfrm>
              <a:off x="4255" y="477"/>
              <a:ext cx="20" cy="41"/>
            </a:xfrm>
            <a:custGeom>
              <a:avLst/>
              <a:gdLst>
                <a:gd name="T0" fmla="*/ 53 w 69"/>
                <a:gd name="T1" fmla="*/ 138 h 141"/>
                <a:gd name="T2" fmla="*/ 42 w 69"/>
                <a:gd name="T3" fmla="*/ 141 h 141"/>
                <a:gd name="T4" fmla="*/ 18 w 69"/>
                <a:gd name="T5" fmla="*/ 113 h 141"/>
                <a:gd name="T6" fmla="*/ 18 w 69"/>
                <a:gd name="T7" fmla="*/ 43 h 141"/>
                <a:gd name="T8" fmla="*/ 2 w 69"/>
                <a:gd name="T9" fmla="*/ 43 h 141"/>
                <a:gd name="T10" fmla="*/ 0 w 69"/>
                <a:gd name="T11" fmla="*/ 40 h 141"/>
                <a:gd name="T12" fmla="*/ 7 w 69"/>
                <a:gd name="T13" fmla="*/ 33 h 141"/>
                <a:gd name="T14" fmla="*/ 18 w 69"/>
                <a:gd name="T15" fmla="*/ 33 h 141"/>
                <a:gd name="T16" fmla="*/ 18 w 69"/>
                <a:gd name="T17" fmla="*/ 16 h 141"/>
                <a:gd name="T18" fmla="*/ 34 w 69"/>
                <a:gd name="T19" fmla="*/ 0 h 141"/>
                <a:gd name="T20" fmla="*/ 38 w 69"/>
                <a:gd name="T21" fmla="*/ 0 h 141"/>
                <a:gd name="T22" fmla="*/ 38 w 69"/>
                <a:gd name="T23" fmla="*/ 33 h 141"/>
                <a:gd name="T24" fmla="*/ 65 w 69"/>
                <a:gd name="T25" fmla="*/ 33 h 141"/>
                <a:gd name="T26" fmla="*/ 64 w 69"/>
                <a:gd name="T27" fmla="*/ 43 h 141"/>
                <a:gd name="T28" fmla="*/ 38 w 69"/>
                <a:gd name="T29" fmla="*/ 43 h 141"/>
                <a:gd name="T30" fmla="*/ 38 w 69"/>
                <a:gd name="T31" fmla="*/ 104 h 141"/>
                <a:gd name="T32" fmla="*/ 52 w 69"/>
                <a:gd name="T33" fmla="*/ 127 h 141"/>
                <a:gd name="T34" fmla="*/ 67 w 69"/>
                <a:gd name="T35" fmla="*/ 123 h 141"/>
                <a:gd name="T36" fmla="*/ 69 w 69"/>
                <a:gd name="T37" fmla="*/ 130 h 141"/>
                <a:gd name="T38" fmla="*/ 53 w 69"/>
                <a:gd name="T39" fmla="*/ 138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9" h="141">
                  <a:moveTo>
                    <a:pt x="53" y="138"/>
                  </a:moveTo>
                  <a:cubicBezTo>
                    <a:pt x="49" y="140"/>
                    <a:pt x="45" y="141"/>
                    <a:pt x="42" y="141"/>
                  </a:cubicBezTo>
                  <a:cubicBezTo>
                    <a:pt x="27" y="141"/>
                    <a:pt x="18" y="132"/>
                    <a:pt x="18" y="113"/>
                  </a:cubicBezTo>
                  <a:cubicBezTo>
                    <a:pt x="18" y="43"/>
                    <a:pt x="18" y="43"/>
                    <a:pt x="18" y="43"/>
                  </a:cubicBezTo>
                  <a:cubicBezTo>
                    <a:pt x="2" y="43"/>
                    <a:pt x="2" y="43"/>
                    <a:pt x="2" y="43"/>
                  </a:cubicBezTo>
                  <a:cubicBezTo>
                    <a:pt x="0" y="40"/>
                    <a:pt x="0" y="40"/>
                    <a:pt x="0" y="40"/>
                  </a:cubicBezTo>
                  <a:cubicBezTo>
                    <a:pt x="7" y="33"/>
                    <a:pt x="7" y="33"/>
                    <a:pt x="7" y="33"/>
                  </a:cubicBezTo>
                  <a:cubicBezTo>
                    <a:pt x="18" y="33"/>
                    <a:pt x="18" y="33"/>
                    <a:pt x="18" y="33"/>
                  </a:cubicBezTo>
                  <a:cubicBezTo>
                    <a:pt x="18" y="16"/>
                    <a:pt x="18" y="16"/>
                    <a:pt x="18" y="16"/>
                  </a:cubicBezTo>
                  <a:cubicBezTo>
                    <a:pt x="34" y="0"/>
                    <a:pt x="34" y="0"/>
                    <a:pt x="34" y="0"/>
                  </a:cubicBezTo>
                  <a:cubicBezTo>
                    <a:pt x="38" y="0"/>
                    <a:pt x="38" y="0"/>
                    <a:pt x="38" y="0"/>
                  </a:cubicBezTo>
                  <a:cubicBezTo>
                    <a:pt x="38" y="33"/>
                    <a:pt x="38" y="33"/>
                    <a:pt x="38" y="33"/>
                  </a:cubicBezTo>
                  <a:cubicBezTo>
                    <a:pt x="65" y="33"/>
                    <a:pt x="65" y="33"/>
                    <a:pt x="65" y="33"/>
                  </a:cubicBezTo>
                  <a:cubicBezTo>
                    <a:pt x="68" y="36"/>
                    <a:pt x="67" y="41"/>
                    <a:pt x="64" y="43"/>
                  </a:cubicBezTo>
                  <a:cubicBezTo>
                    <a:pt x="38" y="43"/>
                    <a:pt x="38" y="43"/>
                    <a:pt x="38" y="43"/>
                  </a:cubicBezTo>
                  <a:cubicBezTo>
                    <a:pt x="38" y="104"/>
                    <a:pt x="38" y="104"/>
                    <a:pt x="38" y="104"/>
                  </a:cubicBezTo>
                  <a:cubicBezTo>
                    <a:pt x="38" y="123"/>
                    <a:pt x="46" y="127"/>
                    <a:pt x="52" y="127"/>
                  </a:cubicBezTo>
                  <a:cubicBezTo>
                    <a:pt x="58" y="127"/>
                    <a:pt x="64" y="124"/>
                    <a:pt x="67" y="123"/>
                  </a:cubicBezTo>
                  <a:cubicBezTo>
                    <a:pt x="69" y="130"/>
                    <a:pt x="69" y="130"/>
                    <a:pt x="69" y="130"/>
                  </a:cubicBezTo>
                  <a:lnTo>
                    <a:pt x="53" y="13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0"/>
            <p:cNvSpPr>
              <a:spLocks noEditPoints="1"/>
            </p:cNvSpPr>
            <p:nvPr userDrawn="1"/>
          </p:nvSpPr>
          <p:spPr bwMode="auto">
            <a:xfrm>
              <a:off x="4279" y="471"/>
              <a:ext cx="15" cy="46"/>
            </a:xfrm>
            <a:custGeom>
              <a:avLst/>
              <a:gdLst>
                <a:gd name="T0" fmla="*/ 0 w 54"/>
                <a:gd name="T1" fmla="*/ 158 h 158"/>
                <a:gd name="T2" fmla="*/ 0 w 54"/>
                <a:gd name="T3" fmla="*/ 150 h 158"/>
                <a:gd name="T4" fmla="*/ 17 w 54"/>
                <a:gd name="T5" fmla="*/ 131 h 158"/>
                <a:gd name="T6" fmla="*/ 17 w 54"/>
                <a:gd name="T7" fmla="*/ 83 h 158"/>
                <a:gd name="T8" fmla="*/ 2 w 54"/>
                <a:gd name="T9" fmla="*/ 65 h 158"/>
                <a:gd name="T10" fmla="*/ 2 w 54"/>
                <a:gd name="T11" fmla="*/ 58 h 158"/>
                <a:gd name="T12" fmla="*/ 37 w 54"/>
                <a:gd name="T13" fmla="*/ 49 h 158"/>
                <a:gd name="T14" fmla="*/ 37 w 54"/>
                <a:gd name="T15" fmla="*/ 131 h 158"/>
                <a:gd name="T16" fmla="*/ 54 w 54"/>
                <a:gd name="T17" fmla="*/ 150 h 158"/>
                <a:gd name="T18" fmla="*/ 54 w 54"/>
                <a:gd name="T19" fmla="*/ 158 h 158"/>
                <a:gd name="T20" fmla="*/ 0 w 54"/>
                <a:gd name="T21" fmla="*/ 158 h 158"/>
                <a:gd name="T22" fmla="*/ 26 w 54"/>
                <a:gd name="T23" fmla="*/ 0 h 158"/>
                <a:gd name="T24" fmla="*/ 38 w 54"/>
                <a:gd name="T25" fmla="*/ 14 h 158"/>
                <a:gd name="T26" fmla="*/ 25 w 54"/>
                <a:gd name="T27" fmla="*/ 27 h 158"/>
                <a:gd name="T28" fmla="*/ 13 w 54"/>
                <a:gd name="T29" fmla="*/ 14 h 158"/>
                <a:gd name="T30" fmla="*/ 25 w 54"/>
                <a:gd name="T31" fmla="*/ 0 h 158"/>
                <a:gd name="T32" fmla="*/ 26 w 54"/>
                <a:gd name="T33"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 h="158">
                  <a:moveTo>
                    <a:pt x="0" y="158"/>
                  </a:moveTo>
                  <a:cubicBezTo>
                    <a:pt x="0" y="150"/>
                    <a:pt x="0" y="150"/>
                    <a:pt x="0" y="150"/>
                  </a:cubicBezTo>
                  <a:cubicBezTo>
                    <a:pt x="16" y="149"/>
                    <a:pt x="17" y="148"/>
                    <a:pt x="17" y="131"/>
                  </a:cubicBezTo>
                  <a:cubicBezTo>
                    <a:pt x="17" y="83"/>
                    <a:pt x="17" y="83"/>
                    <a:pt x="17" y="83"/>
                  </a:cubicBezTo>
                  <a:cubicBezTo>
                    <a:pt x="17" y="68"/>
                    <a:pt x="17" y="67"/>
                    <a:pt x="2" y="65"/>
                  </a:cubicBezTo>
                  <a:cubicBezTo>
                    <a:pt x="2" y="58"/>
                    <a:pt x="2" y="58"/>
                    <a:pt x="2" y="58"/>
                  </a:cubicBezTo>
                  <a:cubicBezTo>
                    <a:pt x="15" y="56"/>
                    <a:pt x="26" y="53"/>
                    <a:pt x="37" y="49"/>
                  </a:cubicBezTo>
                  <a:cubicBezTo>
                    <a:pt x="37" y="131"/>
                    <a:pt x="37" y="131"/>
                    <a:pt x="37" y="131"/>
                  </a:cubicBezTo>
                  <a:cubicBezTo>
                    <a:pt x="37" y="147"/>
                    <a:pt x="38" y="149"/>
                    <a:pt x="54" y="150"/>
                  </a:cubicBezTo>
                  <a:cubicBezTo>
                    <a:pt x="54" y="158"/>
                    <a:pt x="54" y="158"/>
                    <a:pt x="54" y="158"/>
                  </a:cubicBezTo>
                  <a:lnTo>
                    <a:pt x="0" y="158"/>
                  </a:lnTo>
                  <a:close/>
                  <a:moveTo>
                    <a:pt x="26" y="0"/>
                  </a:moveTo>
                  <a:cubicBezTo>
                    <a:pt x="33" y="0"/>
                    <a:pt x="38" y="6"/>
                    <a:pt x="38" y="14"/>
                  </a:cubicBezTo>
                  <a:cubicBezTo>
                    <a:pt x="38" y="21"/>
                    <a:pt x="33" y="27"/>
                    <a:pt x="25" y="27"/>
                  </a:cubicBezTo>
                  <a:cubicBezTo>
                    <a:pt x="19" y="27"/>
                    <a:pt x="13" y="21"/>
                    <a:pt x="13" y="14"/>
                  </a:cubicBezTo>
                  <a:cubicBezTo>
                    <a:pt x="13" y="6"/>
                    <a:pt x="19" y="0"/>
                    <a:pt x="25" y="0"/>
                  </a:cubicBezTo>
                  <a:lnTo>
                    <a:pt x="2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1"/>
            <p:cNvSpPr>
              <a:spLocks/>
            </p:cNvSpPr>
            <p:nvPr userDrawn="1"/>
          </p:nvSpPr>
          <p:spPr bwMode="auto">
            <a:xfrm>
              <a:off x="4299" y="486"/>
              <a:ext cx="34" cy="31"/>
            </a:xfrm>
            <a:custGeom>
              <a:avLst/>
              <a:gdLst>
                <a:gd name="T0" fmla="*/ 69 w 120"/>
                <a:gd name="T1" fmla="*/ 109 h 109"/>
                <a:gd name="T2" fmla="*/ 69 w 120"/>
                <a:gd name="T3" fmla="*/ 101 h 109"/>
                <a:gd name="T4" fmla="*/ 85 w 120"/>
                <a:gd name="T5" fmla="*/ 82 h 109"/>
                <a:gd name="T6" fmla="*/ 85 w 120"/>
                <a:gd name="T7" fmla="*/ 42 h 109"/>
                <a:gd name="T8" fmla="*/ 63 w 120"/>
                <a:gd name="T9" fmla="*/ 15 h 109"/>
                <a:gd name="T10" fmla="*/ 37 w 120"/>
                <a:gd name="T11" fmla="*/ 27 h 109"/>
                <a:gd name="T12" fmla="*/ 37 w 120"/>
                <a:gd name="T13" fmla="*/ 83 h 109"/>
                <a:gd name="T14" fmla="*/ 53 w 120"/>
                <a:gd name="T15" fmla="*/ 101 h 109"/>
                <a:gd name="T16" fmla="*/ 53 w 120"/>
                <a:gd name="T17" fmla="*/ 109 h 109"/>
                <a:gd name="T18" fmla="*/ 0 w 120"/>
                <a:gd name="T19" fmla="*/ 109 h 109"/>
                <a:gd name="T20" fmla="*/ 0 w 120"/>
                <a:gd name="T21" fmla="*/ 101 h 109"/>
                <a:gd name="T22" fmla="*/ 17 w 120"/>
                <a:gd name="T23" fmla="*/ 83 h 109"/>
                <a:gd name="T24" fmla="*/ 17 w 120"/>
                <a:gd name="T25" fmla="*/ 34 h 109"/>
                <a:gd name="T26" fmla="*/ 3 w 120"/>
                <a:gd name="T27" fmla="*/ 16 h 109"/>
                <a:gd name="T28" fmla="*/ 3 w 120"/>
                <a:gd name="T29" fmla="*/ 9 h 109"/>
                <a:gd name="T30" fmla="*/ 37 w 120"/>
                <a:gd name="T31" fmla="*/ 0 h 109"/>
                <a:gd name="T32" fmla="*/ 37 w 120"/>
                <a:gd name="T33" fmla="*/ 18 h 109"/>
                <a:gd name="T34" fmla="*/ 53 w 120"/>
                <a:gd name="T35" fmla="*/ 8 h 109"/>
                <a:gd name="T36" fmla="*/ 73 w 120"/>
                <a:gd name="T37" fmla="*/ 0 h 109"/>
                <a:gd name="T38" fmla="*/ 105 w 120"/>
                <a:gd name="T39" fmla="*/ 37 h 109"/>
                <a:gd name="T40" fmla="*/ 105 w 120"/>
                <a:gd name="T41" fmla="*/ 83 h 109"/>
                <a:gd name="T42" fmla="*/ 120 w 120"/>
                <a:gd name="T43" fmla="*/ 101 h 109"/>
                <a:gd name="T44" fmla="*/ 120 w 120"/>
                <a:gd name="T45" fmla="*/ 109 h 109"/>
                <a:gd name="T46" fmla="*/ 69 w 120"/>
                <a:gd name="T47" fmla="*/ 109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20" h="109">
                  <a:moveTo>
                    <a:pt x="69" y="109"/>
                  </a:moveTo>
                  <a:cubicBezTo>
                    <a:pt x="69" y="101"/>
                    <a:pt x="69" y="101"/>
                    <a:pt x="69" y="101"/>
                  </a:cubicBezTo>
                  <a:cubicBezTo>
                    <a:pt x="84" y="100"/>
                    <a:pt x="85" y="98"/>
                    <a:pt x="85" y="82"/>
                  </a:cubicBezTo>
                  <a:cubicBezTo>
                    <a:pt x="85" y="42"/>
                    <a:pt x="85" y="42"/>
                    <a:pt x="85" y="42"/>
                  </a:cubicBezTo>
                  <a:cubicBezTo>
                    <a:pt x="85" y="25"/>
                    <a:pt x="79" y="15"/>
                    <a:pt x="63" y="15"/>
                  </a:cubicBezTo>
                  <a:cubicBezTo>
                    <a:pt x="54" y="15"/>
                    <a:pt x="44" y="21"/>
                    <a:pt x="37" y="27"/>
                  </a:cubicBezTo>
                  <a:cubicBezTo>
                    <a:pt x="37" y="83"/>
                    <a:pt x="37" y="83"/>
                    <a:pt x="37" y="83"/>
                  </a:cubicBezTo>
                  <a:cubicBezTo>
                    <a:pt x="37" y="99"/>
                    <a:pt x="38" y="100"/>
                    <a:pt x="53" y="101"/>
                  </a:cubicBezTo>
                  <a:cubicBezTo>
                    <a:pt x="53" y="109"/>
                    <a:pt x="53" y="109"/>
                    <a:pt x="53" y="109"/>
                  </a:cubicBezTo>
                  <a:cubicBezTo>
                    <a:pt x="0" y="109"/>
                    <a:pt x="0" y="109"/>
                    <a:pt x="0" y="109"/>
                  </a:cubicBezTo>
                  <a:cubicBezTo>
                    <a:pt x="0" y="101"/>
                    <a:pt x="0" y="101"/>
                    <a:pt x="0" y="101"/>
                  </a:cubicBezTo>
                  <a:cubicBezTo>
                    <a:pt x="16" y="100"/>
                    <a:pt x="17" y="98"/>
                    <a:pt x="17" y="83"/>
                  </a:cubicBezTo>
                  <a:cubicBezTo>
                    <a:pt x="17" y="34"/>
                    <a:pt x="17" y="34"/>
                    <a:pt x="17" y="34"/>
                  </a:cubicBezTo>
                  <a:cubicBezTo>
                    <a:pt x="17" y="19"/>
                    <a:pt x="16" y="18"/>
                    <a:pt x="3" y="16"/>
                  </a:cubicBezTo>
                  <a:cubicBezTo>
                    <a:pt x="3" y="9"/>
                    <a:pt x="3" y="9"/>
                    <a:pt x="3" y="9"/>
                  </a:cubicBezTo>
                  <a:cubicBezTo>
                    <a:pt x="15" y="7"/>
                    <a:pt x="26" y="4"/>
                    <a:pt x="37" y="0"/>
                  </a:cubicBezTo>
                  <a:cubicBezTo>
                    <a:pt x="37" y="18"/>
                    <a:pt x="37" y="18"/>
                    <a:pt x="37" y="18"/>
                  </a:cubicBezTo>
                  <a:cubicBezTo>
                    <a:pt x="42" y="15"/>
                    <a:pt x="47" y="11"/>
                    <a:pt x="53" y="8"/>
                  </a:cubicBezTo>
                  <a:cubicBezTo>
                    <a:pt x="59" y="3"/>
                    <a:pt x="66" y="0"/>
                    <a:pt x="73" y="0"/>
                  </a:cubicBezTo>
                  <a:cubicBezTo>
                    <a:pt x="92" y="0"/>
                    <a:pt x="105" y="14"/>
                    <a:pt x="105" y="37"/>
                  </a:cubicBezTo>
                  <a:cubicBezTo>
                    <a:pt x="105" y="83"/>
                    <a:pt x="105" y="83"/>
                    <a:pt x="105" y="83"/>
                  </a:cubicBezTo>
                  <a:cubicBezTo>
                    <a:pt x="105" y="99"/>
                    <a:pt x="106" y="100"/>
                    <a:pt x="120" y="101"/>
                  </a:cubicBezTo>
                  <a:cubicBezTo>
                    <a:pt x="120" y="109"/>
                    <a:pt x="120" y="109"/>
                    <a:pt x="120" y="109"/>
                  </a:cubicBezTo>
                  <a:lnTo>
                    <a:pt x="69" y="10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noEditPoints="1"/>
            </p:cNvSpPr>
            <p:nvPr userDrawn="1"/>
          </p:nvSpPr>
          <p:spPr bwMode="auto">
            <a:xfrm>
              <a:off x="4337" y="486"/>
              <a:ext cx="31" cy="49"/>
            </a:xfrm>
            <a:custGeom>
              <a:avLst/>
              <a:gdLst>
                <a:gd name="T0" fmla="*/ 107 w 107"/>
                <a:gd name="T1" fmla="*/ 5 h 169"/>
                <a:gd name="T2" fmla="*/ 96 w 107"/>
                <a:gd name="T3" fmla="*/ 18 h 169"/>
                <a:gd name="T4" fmla="*/ 83 w 107"/>
                <a:gd name="T5" fmla="*/ 17 h 169"/>
                <a:gd name="T6" fmla="*/ 90 w 107"/>
                <a:gd name="T7" fmla="*/ 38 h 169"/>
                <a:gd name="T8" fmla="*/ 47 w 107"/>
                <a:gd name="T9" fmla="*/ 76 h 169"/>
                <a:gd name="T10" fmla="*/ 34 w 107"/>
                <a:gd name="T11" fmla="*/ 75 h 169"/>
                <a:gd name="T12" fmla="*/ 27 w 107"/>
                <a:gd name="T13" fmla="*/ 85 h 169"/>
                <a:gd name="T14" fmla="*/ 42 w 107"/>
                <a:gd name="T15" fmla="*/ 94 h 169"/>
                <a:gd name="T16" fmla="*/ 68 w 107"/>
                <a:gd name="T17" fmla="*/ 93 h 169"/>
                <a:gd name="T18" fmla="*/ 103 w 107"/>
                <a:gd name="T19" fmla="*/ 122 h 169"/>
                <a:gd name="T20" fmla="*/ 42 w 107"/>
                <a:gd name="T21" fmla="*/ 169 h 169"/>
                <a:gd name="T22" fmla="*/ 0 w 107"/>
                <a:gd name="T23" fmla="*/ 140 h 169"/>
                <a:gd name="T24" fmla="*/ 6 w 107"/>
                <a:gd name="T25" fmla="*/ 126 h 169"/>
                <a:gd name="T26" fmla="*/ 25 w 107"/>
                <a:gd name="T27" fmla="*/ 110 h 169"/>
                <a:gd name="T28" fmla="*/ 8 w 107"/>
                <a:gd name="T29" fmla="*/ 97 h 169"/>
                <a:gd name="T30" fmla="*/ 5 w 107"/>
                <a:gd name="T31" fmla="*/ 87 h 169"/>
                <a:gd name="T32" fmla="*/ 26 w 107"/>
                <a:gd name="T33" fmla="*/ 72 h 169"/>
                <a:gd name="T34" fmla="*/ 5 w 107"/>
                <a:gd name="T35" fmla="*/ 40 h 169"/>
                <a:gd name="T36" fmla="*/ 49 w 107"/>
                <a:gd name="T37" fmla="*/ 0 h 169"/>
                <a:gd name="T38" fmla="*/ 49 w 107"/>
                <a:gd name="T39" fmla="*/ 0 h 169"/>
                <a:gd name="T40" fmla="*/ 73 w 107"/>
                <a:gd name="T41" fmla="*/ 6 h 169"/>
                <a:gd name="T42" fmla="*/ 106 w 107"/>
                <a:gd name="T43" fmla="*/ 3 h 169"/>
                <a:gd name="T44" fmla="*/ 107 w 107"/>
                <a:gd name="T45" fmla="*/ 5 h 169"/>
                <a:gd name="T46" fmla="*/ 52 w 107"/>
                <a:gd name="T47" fmla="*/ 111 h 169"/>
                <a:gd name="T48" fmla="*/ 31 w 107"/>
                <a:gd name="T49" fmla="*/ 116 h 169"/>
                <a:gd name="T50" fmla="*/ 20 w 107"/>
                <a:gd name="T51" fmla="*/ 134 h 169"/>
                <a:gd name="T52" fmla="*/ 52 w 107"/>
                <a:gd name="T53" fmla="*/ 156 h 169"/>
                <a:gd name="T54" fmla="*/ 86 w 107"/>
                <a:gd name="T55" fmla="*/ 130 h 169"/>
                <a:gd name="T56" fmla="*/ 76 w 107"/>
                <a:gd name="T57" fmla="*/ 114 h 169"/>
                <a:gd name="T58" fmla="*/ 52 w 107"/>
                <a:gd name="T59" fmla="*/ 111 h 169"/>
                <a:gd name="T60" fmla="*/ 47 w 107"/>
                <a:gd name="T61" fmla="*/ 8 h 169"/>
                <a:gd name="T62" fmla="*/ 27 w 107"/>
                <a:gd name="T63" fmla="*/ 37 h 169"/>
                <a:gd name="T64" fmla="*/ 49 w 107"/>
                <a:gd name="T65" fmla="*/ 67 h 169"/>
                <a:gd name="T66" fmla="*/ 69 w 107"/>
                <a:gd name="T67" fmla="*/ 39 h 169"/>
                <a:gd name="T68" fmla="*/ 47 w 107"/>
                <a:gd name="T69" fmla="*/ 8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7" h="169">
                  <a:moveTo>
                    <a:pt x="107" y="5"/>
                  </a:moveTo>
                  <a:cubicBezTo>
                    <a:pt x="105" y="9"/>
                    <a:pt x="100" y="16"/>
                    <a:pt x="96" y="18"/>
                  </a:cubicBezTo>
                  <a:cubicBezTo>
                    <a:pt x="83" y="17"/>
                    <a:pt x="83" y="17"/>
                    <a:pt x="83" y="17"/>
                  </a:cubicBezTo>
                  <a:cubicBezTo>
                    <a:pt x="87" y="22"/>
                    <a:pt x="90" y="30"/>
                    <a:pt x="90" y="38"/>
                  </a:cubicBezTo>
                  <a:cubicBezTo>
                    <a:pt x="90" y="63"/>
                    <a:pt x="68" y="76"/>
                    <a:pt x="47" y="76"/>
                  </a:cubicBezTo>
                  <a:cubicBezTo>
                    <a:pt x="43" y="76"/>
                    <a:pt x="38" y="75"/>
                    <a:pt x="34" y="75"/>
                  </a:cubicBezTo>
                  <a:cubicBezTo>
                    <a:pt x="31" y="77"/>
                    <a:pt x="27" y="81"/>
                    <a:pt x="27" y="85"/>
                  </a:cubicBezTo>
                  <a:cubicBezTo>
                    <a:pt x="27" y="89"/>
                    <a:pt x="32" y="94"/>
                    <a:pt x="42" y="94"/>
                  </a:cubicBezTo>
                  <a:cubicBezTo>
                    <a:pt x="52" y="94"/>
                    <a:pt x="60" y="93"/>
                    <a:pt x="68" y="93"/>
                  </a:cubicBezTo>
                  <a:cubicBezTo>
                    <a:pt x="84" y="93"/>
                    <a:pt x="103" y="98"/>
                    <a:pt x="103" y="122"/>
                  </a:cubicBezTo>
                  <a:cubicBezTo>
                    <a:pt x="103" y="147"/>
                    <a:pt x="74" y="169"/>
                    <a:pt x="42" y="169"/>
                  </a:cubicBezTo>
                  <a:cubicBezTo>
                    <a:pt x="15" y="169"/>
                    <a:pt x="0" y="154"/>
                    <a:pt x="0" y="140"/>
                  </a:cubicBezTo>
                  <a:cubicBezTo>
                    <a:pt x="0" y="135"/>
                    <a:pt x="2" y="130"/>
                    <a:pt x="6" y="126"/>
                  </a:cubicBezTo>
                  <a:cubicBezTo>
                    <a:pt x="11" y="121"/>
                    <a:pt x="20" y="114"/>
                    <a:pt x="25" y="110"/>
                  </a:cubicBezTo>
                  <a:cubicBezTo>
                    <a:pt x="17" y="107"/>
                    <a:pt x="11" y="102"/>
                    <a:pt x="8" y="97"/>
                  </a:cubicBezTo>
                  <a:cubicBezTo>
                    <a:pt x="6" y="93"/>
                    <a:pt x="5" y="89"/>
                    <a:pt x="5" y="87"/>
                  </a:cubicBezTo>
                  <a:cubicBezTo>
                    <a:pt x="15" y="83"/>
                    <a:pt x="22" y="77"/>
                    <a:pt x="26" y="72"/>
                  </a:cubicBezTo>
                  <a:cubicBezTo>
                    <a:pt x="16" y="67"/>
                    <a:pt x="5" y="57"/>
                    <a:pt x="5" y="40"/>
                  </a:cubicBezTo>
                  <a:cubicBezTo>
                    <a:pt x="5" y="13"/>
                    <a:pt x="30" y="0"/>
                    <a:pt x="49" y="0"/>
                  </a:cubicBezTo>
                  <a:cubicBezTo>
                    <a:pt x="49" y="0"/>
                    <a:pt x="49" y="0"/>
                    <a:pt x="49" y="0"/>
                  </a:cubicBezTo>
                  <a:cubicBezTo>
                    <a:pt x="57" y="0"/>
                    <a:pt x="65" y="2"/>
                    <a:pt x="73" y="6"/>
                  </a:cubicBezTo>
                  <a:cubicBezTo>
                    <a:pt x="84" y="6"/>
                    <a:pt x="96" y="5"/>
                    <a:pt x="106" y="3"/>
                  </a:cubicBezTo>
                  <a:lnTo>
                    <a:pt x="107" y="5"/>
                  </a:lnTo>
                  <a:close/>
                  <a:moveTo>
                    <a:pt x="52" y="111"/>
                  </a:moveTo>
                  <a:cubicBezTo>
                    <a:pt x="40" y="111"/>
                    <a:pt x="35" y="112"/>
                    <a:pt x="31" y="116"/>
                  </a:cubicBezTo>
                  <a:cubicBezTo>
                    <a:pt x="24" y="121"/>
                    <a:pt x="20" y="128"/>
                    <a:pt x="20" y="134"/>
                  </a:cubicBezTo>
                  <a:cubicBezTo>
                    <a:pt x="20" y="147"/>
                    <a:pt x="34" y="156"/>
                    <a:pt x="52" y="156"/>
                  </a:cubicBezTo>
                  <a:cubicBezTo>
                    <a:pt x="74" y="156"/>
                    <a:pt x="86" y="145"/>
                    <a:pt x="86" y="130"/>
                  </a:cubicBezTo>
                  <a:cubicBezTo>
                    <a:pt x="86" y="122"/>
                    <a:pt x="82" y="116"/>
                    <a:pt x="76" y="114"/>
                  </a:cubicBezTo>
                  <a:cubicBezTo>
                    <a:pt x="69" y="111"/>
                    <a:pt x="62" y="111"/>
                    <a:pt x="52" y="111"/>
                  </a:cubicBezTo>
                  <a:close/>
                  <a:moveTo>
                    <a:pt x="47" y="8"/>
                  </a:moveTo>
                  <a:cubicBezTo>
                    <a:pt x="36" y="8"/>
                    <a:pt x="27" y="18"/>
                    <a:pt x="27" y="37"/>
                  </a:cubicBezTo>
                  <a:cubicBezTo>
                    <a:pt x="27" y="55"/>
                    <a:pt x="36" y="67"/>
                    <a:pt x="49" y="67"/>
                  </a:cubicBezTo>
                  <a:cubicBezTo>
                    <a:pt x="60" y="67"/>
                    <a:pt x="69" y="58"/>
                    <a:pt x="69" y="39"/>
                  </a:cubicBezTo>
                  <a:cubicBezTo>
                    <a:pt x="69" y="21"/>
                    <a:pt x="60" y="8"/>
                    <a:pt x="47" y="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Oval 23"/>
            <p:cNvSpPr>
              <a:spLocks noChangeArrowheads="1"/>
            </p:cNvSpPr>
            <p:nvPr userDrawn="1"/>
          </p:nvSpPr>
          <p:spPr bwMode="auto">
            <a:xfrm>
              <a:off x="4370" y="509"/>
              <a:ext cx="8" cy="9"/>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4"/>
            <p:cNvSpPr>
              <a:spLocks noEditPoints="1"/>
            </p:cNvSpPr>
            <p:nvPr userDrawn="1"/>
          </p:nvSpPr>
          <p:spPr bwMode="auto">
            <a:xfrm>
              <a:off x="3769" y="343"/>
              <a:ext cx="82" cy="99"/>
            </a:xfrm>
            <a:custGeom>
              <a:avLst/>
              <a:gdLst>
                <a:gd name="T0" fmla="*/ 140 w 283"/>
                <a:gd name="T1" fmla="*/ 1 h 340"/>
                <a:gd name="T2" fmla="*/ 184 w 283"/>
                <a:gd name="T3" fmla="*/ 0 h 340"/>
                <a:gd name="T4" fmla="*/ 273 w 283"/>
                <a:gd name="T5" fmla="*/ 75 h 340"/>
                <a:gd name="T6" fmla="*/ 188 w 283"/>
                <a:gd name="T7" fmla="*/ 159 h 340"/>
                <a:gd name="T8" fmla="*/ 248 w 283"/>
                <a:gd name="T9" fmla="*/ 174 h 340"/>
                <a:gd name="T10" fmla="*/ 283 w 283"/>
                <a:gd name="T11" fmla="*/ 245 h 340"/>
                <a:gd name="T12" fmla="*/ 168 w 283"/>
                <a:gd name="T13" fmla="*/ 340 h 340"/>
                <a:gd name="T14" fmla="*/ 136 w 283"/>
                <a:gd name="T15" fmla="*/ 339 h 340"/>
                <a:gd name="T16" fmla="*/ 73 w 283"/>
                <a:gd name="T17" fmla="*/ 338 h 340"/>
                <a:gd name="T18" fmla="*/ 23 w 283"/>
                <a:gd name="T19" fmla="*/ 339 h 340"/>
                <a:gd name="T20" fmla="*/ 5 w 283"/>
                <a:gd name="T21" fmla="*/ 340 h 340"/>
                <a:gd name="T22" fmla="*/ 0 w 283"/>
                <a:gd name="T23" fmla="*/ 335 h 340"/>
                <a:gd name="T24" fmla="*/ 0 w 283"/>
                <a:gd name="T25" fmla="*/ 326 h 340"/>
                <a:gd name="T26" fmla="*/ 5 w 283"/>
                <a:gd name="T27" fmla="*/ 321 h 340"/>
                <a:gd name="T28" fmla="*/ 38 w 283"/>
                <a:gd name="T29" fmla="*/ 314 h 340"/>
                <a:gd name="T30" fmla="*/ 45 w 283"/>
                <a:gd name="T31" fmla="*/ 260 h 340"/>
                <a:gd name="T32" fmla="*/ 45 w 283"/>
                <a:gd name="T33" fmla="*/ 79 h 340"/>
                <a:gd name="T34" fmla="*/ 38 w 283"/>
                <a:gd name="T35" fmla="*/ 25 h 340"/>
                <a:gd name="T36" fmla="*/ 5 w 283"/>
                <a:gd name="T37" fmla="*/ 18 h 340"/>
                <a:gd name="T38" fmla="*/ 0 w 283"/>
                <a:gd name="T39" fmla="*/ 13 h 340"/>
                <a:gd name="T40" fmla="*/ 0 w 283"/>
                <a:gd name="T41" fmla="*/ 5 h 340"/>
                <a:gd name="T42" fmla="*/ 5 w 283"/>
                <a:gd name="T43" fmla="*/ 0 h 340"/>
                <a:gd name="T44" fmla="*/ 23 w 283"/>
                <a:gd name="T45" fmla="*/ 0 h 340"/>
                <a:gd name="T46" fmla="*/ 86 w 283"/>
                <a:gd name="T47" fmla="*/ 1 h 340"/>
                <a:gd name="T48" fmla="*/ 140 w 283"/>
                <a:gd name="T49" fmla="*/ 1 h 340"/>
                <a:gd name="T50" fmla="*/ 106 w 283"/>
                <a:gd name="T51" fmla="*/ 151 h 340"/>
                <a:gd name="T52" fmla="*/ 126 w 283"/>
                <a:gd name="T53" fmla="*/ 151 h 340"/>
                <a:gd name="T54" fmla="*/ 206 w 283"/>
                <a:gd name="T55" fmla="*/ 82 h 340"/>
                <a:gd name="T56" fmla="*/ 146 w 283"/>
                <a:gd name="T57" fmla="*/ 20 h 340"/>
                <a:gd name="T58" fmla="*/ 107 w 283"/>
                <a:gd name="T59" fmla="*/ 22 h 340"/>
                <a:gd name="T60" fmla="*/ 106 w 283"/>
                <a:gd name="T61" fmla="*/ 69 h 340"/>
                <a:gd name="T62" fmla="*/ 106 w 283"/>
                <a:gd name="T63" fmla="*/ 151 h 340"/>
                <a:gd name="T64" fmla="*/ 106 w 283"/>
                <a:gd name="T65" fmla="*/ 279 h 340"/>
                <a:gd name="T66" fmla="*/ 108 w 283"/>
                <a:gd name="T67" fmla="*/ 317 h 340"/>
                <a:gd name="T68" fmla="*/ 141 w 283"/>
                <a:gd name="T69" fmla="*/ 318 h 340"/>
                <a:gd name="T70" fmla="*/ 215 w 283"/>
                <a:gd name="T71" fmla="*/ 244 h 340"/>
                <a:gd name="T72" fmla="*/ 137 w 283"/>
                <a:gd name="T73" fmla="*/ 170 h 340"/>
                <a:gd name="T74" fmla="*/ 106 w 283"/>
                <a:gd name="T75" fmla="*/ 172 h 340"/>
                <a:gd name="T76" fmla="*/ 106 w 283"/>
                <a:gd name="T77" fmla="*/ 279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83" h="340">
                  <a:moveTo>
                    <a:pt x="140" y="1"/>
                  </a:moveTo>
                  <a:cubicBezTo>
                    <a:pt x="159" y="0"/>
                    <a:pt x="177" y="0"/>
                    <a:pt x="184" y="0"/>
                  </a:cubicBezTo>
                  <a:cubicBezTo>
                    <a:pt x="243" y="0"/>
                    <a:pt x="273" y="25"/>
                    <a:pt x="273" y="75"/>
                  </a:cubicBezTo>
                  <a:cubicBezTo>
                    <a:pt x="273" y="123"/>
                    <a:pt x="246" y="149"/>
                    <a:pt x="188" y="159"/>
                  </a:cubicBezTo>
                  <a:cubicBezTo>
                    <a:pt x="222" y="164"/>
                    <a:pt x="235" y="167"/>
                    <a:pt x="248" y="174"/>
                  </a:cubicBezTo>
                  <a:cubicBezTo>
                    <a:pt x="272" y="187"/>
                    <a:pt x="283" y="210"/>
                    <a:pt x="283" y="245"/>
                  </a:cubicBezTo>
                  <a:cubicBezTo>
                    <a:pt x="283" y="308"/>
                    <a:pt x="245" y="340"/>
                    <a:pt x="168" y="340"/>
                  </a:cubicBezTo>
                  <a:cubicBezTo>
                    <a:pt x="136" y="339"/>
                    <a:pt x="136" y="339"/>
                    <a:pt x="136" y="339"/>
                  </a:cubicBezTo>
                  <a:cubicBezTo>
                    <a:pt x="106" y="338"/>
                    <a:pt x="89" y="338"/>
                    <a:pt x="73" y="338"/>
                  </a:cubicBezTo>
                  <a:cubicBezTo>
                    <a:pt x="55" y="338"/>
                    <a:pt x="39" y="338"/>
                    <a:pt x="23" y="339"/>
                  </a:cubicBezTo>
                  <a:cubicBezTo>
                    <a:pt x="5" y="340"/>
                    <a:pt x="5" y="340"/>
                    <a:pt x="5" y="340"/>
                  </a:cubicBezTo>
                  <a:cubicBezTo>
                    <a:pt x="1" y="340"/>
                    <a:pt x="0" y="339"/>
                    <a:pt x="0" y="335"/>
                  </a:cubicBezTo>
                  <a:cubicBezTo>
                    <a:pt x="0" y="326"/>
                    <a:pt x="0" y="326"/>
                    <a:pt x="0" y="326"/>
                  </a:cubicBezTo>
                  <a:cubicBezTo>
                    <a:pt x="0" y="322"/>
                    <a:pt x="1" y="321"/>
                    <a:pt x="5" y="321"/>
                  </a:cubicBezTo>
                  <a:cubicBezTo>
                    <a:pt x="20" y="321"/>
                    <a:pt x="34" y="318"/>
                    <a:pt x="38" y="314"/>
                  </a:cubicBezTo>
                  <a:cubicBezTo>
                    <a:pt x="43" y="309"/>
                    <a:pt x="45" y="296"/>
                    <a:pt x="45" y="260"/>
                  </a:cubicBezTo>
                  <a:cubicBezTo>
                    <a:pt x="45" y="79"/>
                    <a:pt x="45" y="79"/>
                    <a:pt x="45" y="79"/>
                  </a:cubicBezTo>
                  <a:cubicBezTo>
                    <a:pt x="45" y="44"/>
                    <a:pt x="43" y="30"/>
                    <a:pt x="38" y="25"/>
                  </a:cubicBezTo>
                  <a:cubicBezTo>
                    <a:pt x="34" y="21"/>
                    <a:pt x="20" y="18"/>
                    <a:pt x="5" y="18"/>
                  </a:cubicBezTo>
                  <a:cubicBezTo>
                    <a:pt x="1" y="18"/>
                    <a:pt x="0" y="17"/>
                    <a:pt x="0" y="13"/>
                  </a:cubicBezTo>
                  <a:cubicBezTo>
                    <a:pt x="0" y="5"/>
                    <a:pt x="0" y="5"/>
                    <a:pt x="0" y="5"/>
                  </a:cubicBezTo>
                  <a:cubicBezTo>
                    <a:pt x="0" y="1"/>
                    <a:pt x="1" y="0"/>
                    <a:pt x="5" y="0"/>
                  </a:cubicBezTo>
                  <a:cubicBezTo>
                    <a:pt x="23" y="0"/>
                    <a:pt x="23" y="0"/>
                    <a:pt x="23" y="0"/>
                  </a:cubicBezTo>
                  <a:cubicBezTo>
                    <a:pt x="39" y="1"/>
                    <a:pt x="65" y="1"/>
                    <a:pt x="86" y="1"/>
                  </a:cubicBezTo>
                  <a:lnTo>
                    <a:pt x="140" y="1"/>
                  </a:lnTo>
                  <a:close/>
                  <a:moveTo>
                    <a:pt x="106" y="151"/>
                  </a:moveTo>
                  <a:cubicBezTo>
                    <a:pt x="120" y="151"/>
                    <a:pt x="122" y="151"/>
                    <a:pt x="126" y="151"/>
                  </a:cubicBezTo>
                  <a:cubicBezTo>
                    <a:pt x="184" y="151"/>
                    <a:pt x="206" y="132"/>
                    <a:pt x="206" y="82"/>
                  </a:cubicBezTo>
                  <a:cubicBezTo>
                    <a:pt x="206" y="39"/>
                    <a:pt x="188" y="20"/>
                    <a:pt x="146" y="20"/>
                  </a:cubicBezTo>
                  <a:cubicBezTo>
                    <a:pt x="141" y="20"/>
                    <a:pt x="134" y="21"/>
                    <a:pt x="107" y="22"/>
                  </a:cubicBezTo>
                  <a:cubicBezTo>
                    <a:pt x="106" y="38"/>
                    <a:pt x="106" y="46"/>
                    <a:pt x="106" y="69"/>
                  </a:cubicBezTo>
                  <a:lnTo>
                    <a:pt x="106" y="151"/>
                  </a:lnTo>
                  <a:close/>
                  <a:moveTo>
                    <a:pt x="106" y="279"/>
                  </a:moveTo>
                  <a:cubicBezTo>
                    <a:pt x="106" y="294"/>
                    <a:pt x="107" y="303"/>
                    <a:pt x="108" y="317"/>
                  </a:cubicBezTo>
                  <a:cubicBezTo>
                    <a:pt x="125" y="318"/>
                    <a:pt x="132" y="318"/>
                    <a:pt x="141" y="318"/>
                  </a:cubicBezTo>
                  <a:cubicBezTo>
                    <a:pt x="194" y="318"/>
                    <a:pt x="215" y="297"/>
                    <a:pt x="215" y="244"/>
                  </a:cubicBezTo>
                  <a:cubicBezTo>
                    <a:pt x="215" y="191"/>
                    <a:pt x="193" y="170"/>
                    <a:pt x="137" y="170"/>
                  </a:cubicBezTo>
                  <a:cubicBezTo>
                    <a:pt x="128" y="170"/>
                    <a:pt x="120" y="171"/>
                    <a:pt x="106" y="172"/>
                  </a:cubicBezTo>
                  <a:lnTo>
                    <a:pt x="106" y="2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5"/>
            <p:cNvSpPr>
              <a:spLocks/>
            </p:cNvSpPr>
            <p:nvPr userDrawn="1"/>
          </p:nvSpPr>
          <p:spPr bwMode="auto">
            <a:xfrm>
              <a:off x="3851" y="373"/>
              <a:ext cx="55" cy="69"/>
            </a:xfrm>
            <a:custGeom>
              <a:avLst/>
              <a:gdLst>
                <a:gd name="T0" fmla="*/ 93 w 191"/>
                <a:gd name="T1" fmla="*/ 34 h 238"/>
                <a:gd name="T2" fmla="*/ 147 w 191"/>
                <a:gd name="T3" fmla="*/ 0 h 238"/>
                <a:gd name="T4" fmla="*/ 191 w 191"/>
                <a:gd name="T5" fmla="*/ 47 h 238"/>
                <a:gd name="T6" fmla="*/ 167 w 191"/>
                <a:gd name="T7" fmla="*/ 71 h 238"/>
                <a:gd name="T8" fmla="*/ 146 w 191"/>
                <a:gd name="T9" fmla="*/ 54 h 238"/>
                <a:gd name="T10" fmla="*/ 127 w 191"/>
                <a:gd name="T11" fmla="*/ 30 h 238"/>
                <a:gd name="T12" fmla="*/ 94 w 191"/>
                <a:gd name="T13" fmla="*/ 109 h 238"/>
                <a:gd name="T14" fmla="*/ 94 w 191"/>
                <a:gd name="T15" fmla="*/ 177 h 238"/>
                <a:gd name="T16" fmla="*/ 99 w 191"/>
                <a:gd name="T17" fmla="*/ 214 h 238"/>
                <a:gd name="T18" fmla="*/ 133 w 191"/>
                <a:gd name="T19" fmla="*/ 220 h 238"/>
                <a:gd name="T20" fmla="*/ 138 w 191"/>
                <a:gd name="T21" fmla="*/ 224 h 238"/>
                <a:gd name="T22" fmla="*/ 138 w 191"/>
                <a:gd name="T23" fmla="*/ 234 h 238"/>
                <a:gd name="T24" fmla="*/ 133 w 191"/>
                <a:gd name="T25" fmla="*/ 238 h 238"/>
                <a:gd name="T26" fmla="*/ 120 w 191"/>
                <a:gd name="T27" fmla="*/ 237 h 238"/>
                <a:gd name="T28" fmla="*/ 66 w 191"/>
                <a:gd name="T29" fmla="*/ 236 h 238"/>
                <a:gd name="T30" fmla="*/ 14 w 191"/>
                <a:gd name="T31" fmla="*/ 237 h 238"/>
                <a:gd name="T32" fmla="*/ 5 w 191"/>
                <a:gd name="T33" fmla="*/ 238 h 238"/>
                <a:gd name="T34" fmla="*/ 0 w 191"/>
                <a:gd name="T35" fmla="*/ 234 h 238"/>
                <a:gd name="T36" fmla="*/ 0 w 191"/>
                <a:gd name="T37" fmla="*/ 224 h 238"/>
                <a:gd name="T38" fmla="*/ 14 w 191"/>
                <a:gd name="T39" fmla="*/ 220 h 238"/>
                <a:gd name="T40" fmla="*/ 39 w 191"/>
                <a:gd name="T41" fmla="*/ 177 h 238"/>
                <a:gd name="T42" fmla="*/ 39 w 191"/>
                <a:gd name="T43" fmla="*/ 66 h 238"/>
                <a:gd name="T44" fmla="*/ 14 w 191"/>
                <a:gd name="T45" fmla="*/ 25 h 238"/>
                <a:gd name="T46" fmla="*/ 0 w 191"/>
                <a:gd name="T47" fmla="*/ 20 h 238"/>
                <a:gd name="T48" fmla="*/ 0 w 191"/>
                <a:gd name="T49" fmla="*/ 11 h 238"/>
                <a:gd name="T50" fmla="*/ 5 w 191"/>
                <a:gd name="T51" fmla="*/ 7 h 238"/>
                <a:gd name="T52" fmla="*/ 15 w 191"/>
                <a:gd name="T53" fmla="*/ 7 h 238"/>
                <a:gd name="T54" fmla="*/ 49 w 191"/>
                <a:gd name="T55" fmla="*/ 7 h 238"/>
                <a:gd name="T56" fmla="*/ 76 w 191"/>
                <a:gd name="T57" fmla="*/ 5 h 238"/>
                <a:gd name="T58" fmla="*/ 88 w 191"/>
                <a:gd name="T59" fmla="*/ 4 h 238"/>
                <a:gd name="T60" fmla="*/ 93 w 191"/>
                <a:gd name="T61" fmla="*/ 12 h 238"/>
                <a:gd name="T62" fmla="*/ 93 w 191"/>
                <a:gd name="T63" fmla="*/ 21 h 238"/>
                <a:gd name="T64" fmla="*/ 93 w 191"/>
                <a:gd name="T65" fmla="*/ 34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91" h="238">
                  <a:moveTo>
                    <a:pt x="93" y="34"/>
                  </a:moveTo>
                  <a:cubicBezTo>
                    <a:pt x="107" y="11"/>
                    <a:pt x="124" y="0"/>
                    <a:pt x="147" y="0"/>
                  </a:cubicBezTo>
                  <a:cubicBezTo>
                    <a:pt x="175" y="0"/>
                    <a:pt x="191" y="18"/>
                    <a:pt x="191" y="47"/>
                  </a:cubicBezTo>
                  <a:cubicBezTo>
                    <a:pt x="191" y="66"/>
                    <a:pt x="186" y="71"/>
                    <a:pt x="167" y="71"/>
                  </a:cubicBezTo>
                  <a:cubicBezTo>
                    <a:pt x="149" y="71"/>
                    <a:pt x="146" y="69"/>
                    <a:pt x="146" y="54"/>
                  </a:cubicBezTo>
                  <a:cubicBezTo>
                    <a:pt x="145" y="37"/>
                    <a:pt x="139" y="30"/>
                    <a:pt x="127" y="30"/>
                  </a:cubicBezTo>
                  <a:cubicBezTo>
                    <a:pt x="105" y="30"/>
                    <a:pt x="94" y="55"/>
                    <a:pt x="94" y="109"/>
                  </a:cubicBezTo>
                  <a:cubicBezTo>
                    <a:pt x="94" y="177"/>
                    <a:pt x="94" y="177"/>
                    <a:pt x="94" y="177"/>
                  </a:cubicBezTo>
                  <a:cubicBezTo>
                    <a:pt x="94" y="204"/>
                    <a:pt x="95" y="210"/>
                    <a:pt x="99" y="214"/>
                  </a:cubicBezTo>
                  <a:cubicBezTo>
                    <a:pt x="103" y="219"/>
                    <a:pt x="106" y="219"/>
                    <a:pt x="133" y="220"/>
                  </a:cubicBezTo>
                  <a:cubicBezTo>
                    <a:pt x="136" y="220"/>
                    <a:pt x="138" y="221"/>
                    <a:pt x="138" y="224"/>
                  </a:cubicBezTo>
                  <a:cubicBezTo>
                    <a:pt x="138" y="234"/>
                    <a:pt x="138" y="234"/>
                    <a:pt x="138" y="234"/>
                  </a:cubicBezTo>
                  <a:cubicBezTo>
                    <a:pt x="138" y="237"/>
                    <a:pt x="136" y="238"/>
                    <a:pt x="133" y="238"/>
                  </a:cubicBezTo>
                  <a:cubicBezTo>
                    <a:pt x="130" y="238"/>
                    <a:pt x="125" y="238"/>
                    <a:pt x="120" y="237"/>
                  </a:cubicBezTo>
                  <a:cubicBezTo>
                    <a:pt x="98" y="236"/>
                    <a:pt x="79" y="236"/>
                    <a:pt x="66" y="236"/>
                  </a:cubicBezTo>
                  <a:cubicBezTo>
                    <a:pt x="49" y="236"/>
                    <a:pt x="33" y="236"/>
                    <a:pt x="14" y="237"/>
                  </a:cubicBezTo>
                  <a:cubicBezTo>
                    <a:pt x="11" y="238"/>
                    <a:pt x="6" y="238"/>
                    <a:pt x="5" y="238"/>
                  </a:cubicBezTo>
                  <a:cubicBezTo>
                    <a:pt x="1" y="238"/>
                    <a:pt x="0" y="237"/>
                    <a:pt x="0" y="234"/>
                  </a:cubicBezTo>
                  <a:cubicBezTo>
                    <a:pt x="0" y="224"/>
                    <a:pt x="0" y="224"/>
                    <a:pt x="0" y="224"/>
                  </a:cubicBezTo>
                  <a:cubicBezTo>
                    <a:pt x="0" y="220"/>
                    <a:pt x="0" y="220"/>
                    <a:pt x="14" y="220"/>
                  </a:cubicBezTo>
                  <a:cubicBezTo>
                    <a:pt x="37" y="219"/>
                    <a:pt x="39" y="217"/>
                    <a:pt x="39" y="177"/>
                  </a:cubicBezTo>
                  <a:cubicBezTo>
                    <a:pt x="39" y="66"/>
                    <a:pt x="39" y="66"/>
                    <a:pt x="39" y="66"/>
                  </a:cubicBezTo>
                  <a:cubicBezTo>
                    <a:pt x="39" y="28"/>
                    <a:pt x="37" y="25"/>
                    <a:pt x="14" y="25"/>
                  </a:cubicBezTo>
                  <a:cubicBezTo>
                    <a:pt x="1" y="25"/>
                    <a:pt x="0" y="25"/>
                    <a:pt x="0" y="20"/>
                  </a:cubicBezTo>
                  <a:cubicBezTo>
                    <a:pt x="0" y="11"/>
                    <a:pt x="0" y="11"/>
                    <a:pt x="0" y="11"/>
                  </a:cubicBezTo>
                  <a:cubicBezTo>
                    <a:pt x="0" y="8"/>
                    <a:pt x="1" y="7"/>
                    <a:pt x="5" y="7"/>
                  </a:cubicBezTo>
                  <a:cubicBezTo>
                    <a:pt x="6" y="7"/>
                    <a:pt x="10" y="7"/>
                    <a:pt x="15" y="7"/>
                  </a:cubicBezTo>
                  <a:cubicBezTo>
                    <a:pt x="49" y="7"/>
                    <a:pt x="49" y="7"/>
                    <a:pt x="49" y="7"/>
                  </a:cubicBezTo>
                  <a:cubicBezTo>
                    <a:pt x="53" y="6"/>
                    <a:pt x="63" y="6"/>
                    <a:pt x="76" y="5"/>
                  </a:cubicBezTo>
                  <a:cubicBezTo>
                    <a:pt x="88" y="4"/>
                    <a:pt x="88" y="4"/>
                    <a:pt x="88" y="4"/>
                  </a:cubicBezTo>
                  <a:cubicBezTo>
                    <a:pt x="93" y="4"/>
                    <a:pt x="93" y="6"/>
                    <a:pt x="93" y="12"/>
                  </a:cubicBezTo>
                  <a:cubicBezTo>
                    <a:pt x="93" y="21"/>
                    <a:pt x="93" y="21"/>
                    <a:pt x="93" y="21"/>
                  </a:cubicBezTo>
                  <a:lnTo>
                    <a:pt x="93" y="3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6"/>
            <p:cNvSpPr>
              <a:spLocks noEditPoints="1"/>
            </p:cNvSpPr>
            <p:nvPr userDrawn="1"/>
          </p:nvSpPr>
          <p:spPr bwMode="auto">
            <a:xfrm>
              <a:off x="3908" y="373"/>
              <a:ext cx="66" cy="70"/>
            </a:xfrm>
            <a:custGeom>
              <a:avLst/>
              <a:gdLst>
                <a:gd name="T0" fmla="*/ 229 w 229"/>
                <a:gd name="T1" fmla="*/ 122 h 241"/>
                <a:gd name="T2" fmla="*/ 113 w 229"/>
                <a:gd name="T3" fmla="*/ 241 h 241"/>
                <a:gd name="T4" fmla="*/ 0 w 229"/>
                <a:gd name="T5" fmla="*/ 120 h 241"/>
                <a:gd name="T6" fmla="*/ 23 w 229"/>
                <a:gd name="T7" fmla="*/ 33 h 241"/>
                <a:gd name="T8" fmla="*/ 114 w 229"/>
                <a:gd name="T9" fmla="*/ 0 h 241"/>
                <a:gd name="T10" fmla="*/ 229 w 229"/>
                <a:gd name="T11" fmla="*/ 122 h 241"/>
                <a:gd name="T12" fmla="*/ 70 w 229"/>
                <a:gd name="T13" fmla="*/ 41 h 241"/>
                <a:gd name="T14" fmla="*/ 60 w 229"/>
                <a:gd name="T15" fmla="*/ 120 h 241"/>
                <a:gd name="T16" fmla="*/ 70 w 229"/>
                <a:gd name="T17" fmla="*/ 199 h 241"/>
                <a:gd name="T18" fmla="*/ 114 w 229"/>
                <a:gd name="T19" fmla="*/ 223 h 241"/>
                <a:gd name="T20" fmla="*/ 158 w 229"/>
                <a:gd name="T21" fmla="*/ 199 h 241"/>
                <a:gd name="T22" fmla="*/ 169 w 229"/>
                <a:gd name="T23" fmla="*/ 124 h 241"/>
                <a:gd name="T24" fmla="*/ 159 w 229"/>
                <a:gd name="T25" fmla="*/ 43 h 241"/>
                <a:gd name="T26" fmla="*/ 114 w 229"/>
                <a:gd name="T27" fmla="*/ 18 h 241"/>
                <a:gd name="T28" fmla="*/ 70 w 229"/>
                <a:gd name="T29" fmla="*/ 41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29" h="241">
                  <a:moveTo>
                    <a:pt x="229" y="122"/>
                  </a:moveTo>
                  <a:cubicBezTo>
                    <a:pt x="229" y="204"/>
                    <a:pt x="193" y="241"/>
                    <a:pt x="113" y="241"/>
                  </a:cubicBezTo>
                  <a:cubicBezTo>
                    <a:pt x="35" y="241"/>
                    <a:pt x="0" y="203"/>
                    <a:pt x="0" y="120"/>
                  </a:cubicBezTo>
                  <a:cubicBezTo>
                    <a:pt x="0" y="80"/>
                    <a:pt x="8" y="51"/>
                    <a:pt x="23" y="33"/>
                  </a:cubicBezTo>
                  <a:cubicBezTo>
                    <a:pt x="41" y="11"/>
                    <a:pt x="74" y="0"/>
                    <a:pt x="114" y="0"/>
                  </a:cubicBezTo>
                  <a:cubicBezTo>
                    <a:pt x="195" y="0"/>
                    <a:pt x="229" y="37"/>
                    <a:pt x="229" y="122"/>
                  </a:cubicBezTo>
                  <a:close/>
                  <a:moveTo>
                    <a:pt x="70" y="41"/>
                  </a:moveTo>
                  <a:cubicBezTo>
                    <a:pt x="63" y="57"/>
                    <a:pt x="60" y="75"/>
                    <a:pt x="60" y="120"/>
                  </a:cubicBezTo>
                  <a:cubicBezTo>
                    <a:pt x="60" y="164"/>
                    <a:pt x="63" y="183"/>
                    <a:pt x="70" y="199"/>
                  </a:cubicBezTo>
                  <a:cubicBezTo>
                    <a:pt x="77" y="214"/>
                    <a:pt x="94" y="223"/>
                    <a:pt x="114" y="223"/>
                  </a:cubicBezTo>
                  <a:cubicBezTo>
                    <a:pt x="134" y="223"/>
                    <a:pt x="151" y="214"/>
                    <a:pt x="158" y="199"/>
                  </a:cubicBezTo>
                  <a:cubicBezTo>
                    <a:pt x="166" y="184"/>
                    <a:pt x="169" y="165"/>
                    <a:pt x="169" y="124"/>
                  </a:cubicBezTo>
                  <a:cubicBezTo>
                    <a:pt x="169" y="79"/>
                    <a:pt x="166" y="59"/>
                    <a:pt x="159" y="43"/>
                  </a:cubicBezTo>
                  <a:cubicBezTo>
                    <a:pt x="152" y="27"/>
                    <a:pt x="135" y="18"/>
                    <a:pt x="114" y="18"/>
                  </a:cubicBezTo>
                  <a:cubicBezTo>
                    <a:pt x="94" y="18"/>
                    <a:pt x="77" y="27"/>
                    <a:pt x="70" y="4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7"/>
            <p:cNvSpPr>
              <a:spLocks/>
            </p:cNvSpPr>
            <p:nvPr userDrawn="1"/>
          </p:nvSpPr>
          <p:spPr bwMode="auto">
            <a:xfrm>
              <a:off x="3969" y="375"/>
              <a:ext cx="114" cy="67"/>
            </a:xfrm>
            <a:custGeom>
              <a:avLst/>
              <a:gdLst>
                <a:gd name="T0" fmla="*/ 145 w 395"/>
                <a:gd name="T1" fmla="*/ 216 h 232"/>
                <a:gd name="T2" fmla="*/ 135 w 395"/>
                <a:gd name="T3" fmla="*/ 232 h 232"/>
                <a:gd name="T4" fmla="*/ 123 w 395"/>
                <a:gd name="T5" fmla="*/ 231 h 232"/>
                <a:gd name="T6" fmla="*/ 115 w 395"/>
                <a:gd name="T7" fmla="*/ 231 h 232"/>
                <a:gd name="T8" fmla="*/ 106 w 395"/>
                <a:gd name="T9" fmla="*/ 232 h 232"/>
                <a:gd name="T10" fmla="*/ 101 w 395"/>
                <a:gd name="T11" fmla="*/ 232 h 232"/>
                <a:gd name="T12" fmla="*/ 93 w 395"/>
                <a:gd name="T13" fmla="*/ 223 h 232"/>
                <a:gd name="T14" fmla="*/ 90 w 395"/>
                <a:gd name="T15" fmla="*/ 212 h 232"/>
                <a:gd name="T16" fmla="*/ 44 w 395"/>
                <a:gd name="T17" fmla="*/ 64 h 232"/>
                <a:gd name="T18" fmla="*/ 7 w 395"/>
                <a:gd name="T19" fmla="*/ 18 h 232"/>
                <a:gd name="T20" fmla="*/ 0 w 395"/>
                <a:gd name="T21" fmla="*/ 13 h 232"/>
                <a:gd name="T22" fmla="*/ 0 w 395"/>
                <a:gd name="T23" fmla="*/ 4 h 232"/>
                <a:gd name="T24" fmla="*/ 5 w 395"/>
                <a:gd name="T25" fmla="*/ 0 h 232"/>
                <a:gd name="T26" fmla="*/ 18 w 395"/>
                <a:gd name="T27" fmla="*/ 0 h 232"/>
                <a:gd name="T28" fmla="*/ 65 w 395"/>
                <a:gd name="T29" fmla="*/ 1 h 232"/>
                <a:gd name="T30" fmla="*/ 111 w 395"/>
                <a:gd name="T31" fmla="*/ 0 h 232"/>
                <a:gd name="T32" fmla="*/ 123 w 395"/>
                <a:gd name="T33" fmla="*/ 0 h 232"/>
                <a:gd name="T34" fmla="*/ 128 w 395"/>
                <a:gd name="T35" fmla="*/ 5 h 232"/>
                <a:gd name="T36" fmla="*/ 128 w 395"/>
                <a:gd name="T37" fmla="*/ 13 h 232"/>
                <a:gd name="T38" fmla="*/ 122 w 395"/>
                <a:gd name="T39" fmla="*/ 18 h 232"/>
                <a:gd name="T40" fmla="*/ 96 w 395"/>
                <a:gd name="T41" fmla="*/ 35 h 232"/>
                <a:gd name="T42" fmla="*/ 102 w 395"/>
                <a:gd name="T43" fmla="*/ 62 h 232"/>
                <a:gd name="T44" fmla="*/ 137 w 395"/>
                <a:gd name="T45" fmla="*/ 182 h 232"/>
                <a:gd name="T46" fmla="*/ 190 w 395"/>
                <a:gd name="T47" fmla="*/ 13 h 232"/>
                <a:gd name="T48" fmla="*/ 192 w 395"/>
                <a:gd name="T49" fmla="*/ 6 h 232"/>
                <a:gd name="T50" fmla="*/ 197 w 395"/>
                <a:gd name="T51" fmla="*/ 0 h 232"/>
                <a:gd name="T52" fmla="*/ 206 w 395"/>
                <a:gd name="T53" fmla="*/ 1 h 232"/>
                <a:gd name="T54" fmla="*/ 216 w 395"/>
                <a:gd name="T55" fmla="*/ 1 h 232"/>
                <a:gd name="T56" fmla="*/ 229 w 395"/>
                <a:gd name="T57" fmla="*/ 1 h 232"/>
                <a:gd name="T58" fmla="*/ 235 w 395"/>
                <a:gd name="T59" fmla="*/ 0 h 232"/>
                <a:gd name="T60" fmla="*/ 240 w 395"/>
                <a:gd name="T61" fmla="*/ 6 h 232"/>
                <a:gd name="T62" fmla="*/ 244 w 395"/>
                <a:gd name="T63" fmla="*/ 25 h 232"/>
                <a:gd name="T64" fmla="*/ 292 w 395"/>
                <a:gd name="T65" fmla="*/ 184 h 232"/>
                <a:gd name="T66" fmla="*/ 324 w 395"/>
                <a:gd name="T67" fmla="*/ 63 h 232"/>
                <a:gd name="T68" fmla="*/ 331 w 395"/>
                <a:gd name="T69" fmla="*/ 33 h 232"/>
                <a:gd name="T70" fmla="*/ 307 w 395"/>
                <a:gd name="T71" fmla="*/ 18 h 232"/>
                <a:gd name="T72" fmla="*/ 300 w 395"/>
                <a:gd name="T73" fmla="*/ 13 h 232"/>
                <a:gd name="T74" fmla="*/ 300 w 395"/>
                <a:gd name="T75" fmla="*/ 4 h 232"/>
                <a:gd name="T76" fmla="*/ 305 w 395"/>
                <a:gd name="T77" fmla="*/ 0 h 232"/>
                <a:gd name="T78" fmla="*/ 314 w 395"/>
                <a:gd name="T79" fmla="*/ 0 h 232"/>
                <a:gd name="T80" fmla="*/ 347 w 395"/>
                <a:gd name="T81" fmla="*/ 1 h 232"/>
                <a:gd name="T82" fmla="*/ 379 w 395"/>
                <a:gd name="T83" fmla="*/ 0 h 232"/>
                <a:gd name="T84" fmla="*/ 390 w 395"/>
                <a:gd name="T85" fmla="*/ 0 h 232"/>
                <a:gd name="T86" fmla="*/ 395 w 395"/>
                <a:gd name="T87" fmla="*/ 4 h 232"/>
                <a:gd name="T88" fmla="*/ 395 w 395"/>
                <a:gd name="T89" fmla="*/ 14 h 232"/>
                <a:gd name="T90" fmla="*/ 390 w 395"/>
                <a:gd name="T91" fmla="*/ 18 h 232"/>
                <a:gd name="T92" fmla="*/ 347 w 395"/>
                <a:gd name="T93" fmla="*/ 71 h 232"/>
                <a:gd name="T94" fmla="*/ 303 w 395"/>
                <a:gd name="T95" fmla="*/ 205 h 232"/>
                <a:gd name="T96" fmla="*/ 291 w 395"/>
                <a:gd name="T97" fmla="*/ 232 h 232"/>
                <a:gd name="T98" fmla="*/ 285 w 395"/>
                <a:gd name="T99" fmla="*/ 232 h 232"/>
                <a:gd name="T100" fmla="*/ 274 w 395"/>
                <a:gd name="T101" fmla="*/ 231 h 232"/>
                <a:gd name="T102" fmla="*/ 260 w 395"/>
                <a:gd name="T103" fmla="*/ 232 h 232"/>
                <a:gd name="T104" fmla="*/ 255 w 395"/>
                <a:gd name="T105" fmla="*/ 232 h 232"/>
                <a:gd name="T106" fmla="*/ 244 w 395"/>
                <a:gd name="T107" fmla="*/ 215 h 232"/>
                <a:gd name="T108" fmla="*/ 197 w 395"/>
                <a:gd name="T109" fmla="*/ 59 h 232"/>
                <a:gd name="T110" fmla="*/ 145 w 395"/>
                <a:gd name="T111" fmla="*/ 216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5" h="232">
                  <a:moveTo>
                    <a:pt x="145" y="216"/>
                  </a:moveTo>
                  <a:cubicBezTo>
                    <a:pt x="140" y="232"/>
                    <a:pt x="140" y="232"/>
                    <a:pt x="135" y="232"/>
                  </a:cubicBezTo>
                  <a:cubicBezTo>
                    <a:pt x="134" y="232"/>
                    <a:pt x="134" y="232"/>
                    <a:pt x="123" y="231"/>
                  </a:cubicBezTo>
                  <a:cubicBezTo>
                    <a:pt x="115" y="231"/>
                    <a:pt x="115" y="231"/>
                    <a:pt x="115" y="231"/>
                  </a:cubicBezTo>
                  <a:cubicBezTo>
                    <a:pt x="112" y="231"/>
                    <a:pt x="109" y="231"/>
                    <a:pt x="106" y="232"/>
                  </a:cubicBezTo>
                  <a:cubicBezTo>
                    <a:pt x="101" y="232"/>
                    <a:pt x="101" y="232"/>
                    <a:pt x="101" y="232"/>
                  </a:cubicBezTo>
                  <a:cubicBezTo>
                    <a:pt x="97" y="232"/>
                    <a:pt x="95" y="230"/>
                    <a:pt x="93" y="223"/>
                  </a:cubicBezTo>
                  <a:cubicBezTo>
                    <a:pt x="92" y="217"/>
                    <a:pt x="91" y="213"/>
                    <a:pt x="90" y="212"/>
                  </a:cubicBezTo>
                  <a:cubicBezTo>
                    <a:pt x="44" y="64"/>
                    <a:pt x="44" y="64"/>
                    <a:pt x="44" y="64"/>
                  </a:cubicBezTo>
                  <a:cubicBezTo>
                    <a:pt x="33" y="26"/>
                    <a:pt x="27" y="20"/>
                    <a:pt x="7" y="18"/>
                  </a:cubicBezTo>
                  <a:cubicBezTo>
                    <a:pt x="2" y="18"/>
                    <a:pt x="0" y="16"/>
                    <a:pt x="0" y="13"/>
                  </a:cubicBezTo>
                  <a:cubicBezTo>
                    <a:pt x="0" y="4"/>
                    <a:pt x="0" y="4"/>
                    <a:pt x="0" y="4"/>
                  </a:cubicBezTo>
                  <a:cubicBezTo>
                    <a:pt x="0" y="1"/>
                    <a:pt x="1" y="0"/>
                    <a:pt x="5" y="0"/>
                  </a:cubicBezTo>
                  <a:cubicBezTo>
                    <a:pt x="7" y="0"/>
                    <a:pt x="13" y="0"/>
                    <a:pt x="18" y="0"/>
                  </a:cubicBezTo>
                  <a:cubicBezTo>
                    <a:pt x="36" y="1"/>
                    <a:pt x="52" y="1"/>
                    <a:pt x="65" y="1"/>
                  </a:cubicBezTo>
                  <a:cubicBezTo>
                    <a:pt x="77" y="1"/>
                    <a:pt x="93" y="1"/>
                    <a:pt x="111" y="0"/>
                  </a:cubicBezTo>
                  <a:cubicBezTo>
                    <a:pt x="118" y="0"/>
                    <a:pt x="122" y="0"/>
                    <a:pt x="123" y="0"/>
                  </a:cubicBezTo>
                  <a:cubicBezTo>
                    <a:pt x="127" y="0"/>
                    <a:pt x="128" y="1"/>
                    <a:pt x="128" y="5"/>
                  </a:cubicBezTo>
                  <a:cubicBezTo>
                    <a:pt x="128" y="13"/>
                    <a:pt x="128" y="13"/>
                    <a:pt x="128" y="13"/>
                  </a:cubicBezTo>
                  <a:cubicBezTo>
                    <a:pt x="128" y="16"/>
                    <a:pt x="127" y="18"/>
                    <a:pt x="122" y="18"/>
                  </a:cubicBezTo>
                  <a:cubicBezTo>
                    <a:pt x="105" y="18"/>
                    <a:pt x="96" y="24"/>
                    <a:pt x="96" y="35"/>
                  </a:cubicBezTo>
                  <a:cubicBezTo>
                    <a:pt x="96" y="40"/>
                    <a:pt x="98" y="50"/>
                    <a:pt x="102" y="62"/>
                  </a:cubicBezTo>
                  <a:cubicBezTo>
                    <a:pt x="137" y="182"/>
                    <a:pt x="137" y="182"/>
                    <a:pt x="137" y="182"/>
                  </a:cubicBezTo>
                  <a:cubicBezTo>
                    <a:pt x="190" y="13"/>
                    <a:pt x="190" y="13"/>
                    <a:pt x="190" y="13"/>
                  </a:cubicBezTo>
                  <a:cubicBezTo>
                    <a:pt x="191" y="10"/>
                    <a:pt x="192" y="7"/>
                    <a:pt x="192" y="6"/>
                  </a:cubicBezTo>
                  <a:cubicBezTo>
                    <a:pt x="193" y="2"/>
                    <a:pt x="194" y="0"/>
                    <a:pt x="197" y="0"/>
                  </a:cubicBezTo>
                  <a:cubicBezTo>
                    <a:pt x="198" y="0"/>
                    <a:pt x="198" y="0"/>
                    <a:pt x="206" y="1"/>
                  </a:cubicBezTo>
                  <a:cubicBezTo>
                    <a:pt x="208" y="1"/>
                    <a:pt x="212" y="1"/>
                    <a:pt x="216" y="1"/>
                  </a:cubicBezTo>
                  <a:cubicBezTo>
                    <a:pt x="222" y="1"/>
                    <a:pt x="226" y="1"/>
                    <a:pt x="229" y="1"/>
                  </a:cubicBezTo>
                  <a:cubicBezTo>
                    <a:pt x="231" y="0"/>
                    <a:pt x="233" y="0"/>
                    <a:pt x="235" y="0"/>
                  </a:cubicBezTo>
                  <a:cubicBezTo>
                    <a:pt x="238" y="0"/>
                    <a:pt x="239" y="2"/>
                    <a:pt x="240" y="6"/>
                  </a:cubicBezTo>
                  <a:cubicBezTo>
                    <a:pt x="242" y="14"/>
                    <a:pt x="244" y="23"/>
                    <a:pt x="244" y="25"/>
                  </a:cubicBezTo>
                  <a:cubicBezTo>
                    <a:pt x="292" y="184"/>
                    <a:pt x="292" y="184"/>
                    <a:pt x="292" y="184"/>
                  </a:cubicBezTo>
                  <a:cubicBezTo>
                    <a:pt x="324" y="63"/>
                    <a:pt x="324" y="63"/>
                    <a:pt x="324" y="63"/>
                  </a:cubicBezTo>
                  <a:cubicBezTo>
                    <a:pt x="331" y="38"/>
                    <a:pt x="331" y="38"/>
                    <a:pt x="331" y="33"/>
                  </a:cubicBezTo>
                  <a:cubicBezTo>
                    <a:pt x="331" y="24"/>
                    <a:pt x="323" y="18"/>
                    <a:pt x="307" y="18"/>
                  </a:cubicBezTo>
                  <a:cubicBezTo>
                    <a:pt x="302" y="18"/>
                    <a:pt x="300" y="16"/>
                    <a:pt x="300" y="13"/>
                  </a:cubicBezTo>
                  <a:cubicBezTo>
                    <a:pt x="300" y="4"/>
                    <a:pt x="300" y="4"/>
                    <a:pt x="300" y="4"/>
                  </a:cubicBezTo>
                  <a:cubicBezTo>
                    <a:pt x="300" y="1"/>
                    <a:pt x="301" y="0"/>
                    <a:pt x="305" y="0"/>
                  </a:cubicBezTo>
                  <a:cubicBezTo>
                    <a:pt x="306" y="0"/>
                    <a:pt x="310" y="0"/>
                    <a:pt x="314" y="0"/>
                  </a:cubicBezTo>
                  <a:cubicBezTo>
                    <a:pt x="325" y="1"/>
                    <a:pt x="336" y="1"/>
                    <a:pt x="347" y="1"/>
                  </a:cubicBezTo>
                  <a:cubicBezTo>
                    <a:pt x="358" y="1"/>
                    <a:pt x="369" y="1"/>
                    <a:pt x="379" y="0"/>
                  </a:cubicBezTo>
                  <a:cubicBezTo>
                    <a:pt x="390" y="0"/>
                    <a:pt x="390" y="0"/>
                    <a:pt x="390" y="0"/>
                  </a:cubicBezTo>
                  <a:cubicBezTo>
                    <a:pt x="394" y="0"/>
                    <a:pt x="395" y="1"/>
                    <a:pt x="395" y="4"/>
                  </a:cubicBezTo>
                  <a:cubicBezTo>
                    <a:pt x="395" y="14"/>
                    <a:pt x="395" y="14"/>
                    <a:pt x="395" y="14"/>
                  </a:cubicBezTo>
                  <a:cubicBezTo>
                    <a:pt x="395" y="16"/>
                    <a:pt x="394" y="18"/>
                    <a:pt x="390" y="18"/>
                  </a:cubicBezTo>
                  <a:cubicBezTo>
                    <a:pt x="368" y="20"/>
                    <a:pt x="362" y="27"/>
                    <a:pt x="347" y="71"/>
                  </a:cubicBezTo>
                  <a:cubicBezTo>
                    <a:pt x="303" y="205"/>
                    <a:pt x="303" y="205"/>
                    <a:pt x="303" y="205"/>
                  </a:cubicBezTo>
                  <a:cubicBezTo>
                    <a:pt x="295" y="232"/>
                    <a:pt x="295" y="232"/>
                    <a:pt x="291" y="232"/>
                  </a:cubicBezTo>
                  <a:cubicBezTo>
                    <a:pt x="285" y="232"/>
                    <a:pt x="285" y="232"/>
                    <a:pt x="285" y="232"/>
                  </a:cubicBezTo>
                  <a:cubicBezTo>
                    <a:pt x="281" y="231"/>
                    <a:pt x="278" y="231"/>
                    <a:pt x="274" y="231"/>
                  </a:cubicBezTo>
                  <a:cubicBezTo>
                    <a:pt x="271" y="231"/>
                    <a:pt x="265" y="231"/>
                    <a:pt x="260" y="232"/>
                  </a:cubicBezTo>
                  <a:cubicBezTo>
                    <a:pt x="258" y="232"/>
                    <a:pt x="256" y="232"/>
                    <a:pt x="255" y="232"/>
                  </a:cubicBezTo>
                  <a:cubicBezTo>
                    <a:pt x="250" y="232"/>
                    <a:pt x="250" y="232"/>
                    <a:pt x="244" y="215"/>
                  </a:cubicBezTo>
                  <a:cubicBezTo>
                    <a:pt x="197" y="59"/>
                    <a:pt x="197" y="59"/>
                    <a:pt x="197" y="59"/>
                  </a:cubicBezTo>
                  <a:lnTo>
                    <a:pt x="145" y="2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8"/>
            <p:cNvSpPr>
              <a:spLocks/>
            </p:cNvSpPr>
            <p:nvPr userDrawn="1"/>
          </p:nvSpPr>
          <p:spPr bwMode="auto">
            <a:xfrm>
              <a:off x="4079" y="373"/>
              <a:ext cx="82" cy="69"/>
            </a:xfrm>
            <a:custGeom>
              <a:avLst/>
              <a:gdLst>
                <a:gd name="T0" fmla="*/ 94 w 281"/>
                <a:gd name="T1" fmla="*/ 33 h 237"/>
                <a:gd name="T2" fmla="*/ 173 w 281"/>
                <a:gd name="T3" fmla="*/ 0 h 237"/>
                <a:gd name="T4" fmla="*/ 235 w 281"/>
                <a:gd name="T5" fmla="*/ 32 h 237"/>
                <a:gd name="T6" fmla="*/ 242 w 281"/>
                <a:gd name="T7" fmla="*/ 78 h 237"/>
                <a:gd name="T8" fmla="*/ 242 w 281"/>
                <a:gd name="T9" fmla="*/ 176 h 237"/>
                <a:gd name="T10" fmla="*/ 266 w 281"/>
                <a:gd name="T11" fmla="*/ 219 h 237"/>
                <a:gd name="T12" fmla="*/ 281 w 281"/>
                <a:gd name="T13" fmla="*/ 223 h 237"/>
                <a:gd name="T14" fmla="*/ 281 w 281"/>
                <a:gd name="T15" fmla="*/ 233 h 237"/>
                <a:gd name="T16" fmla="*/ 276 w 281"/>
                <a:gd name="T17" fmla="*/ 237 h 237"/>
                <a:gd name="T18" fmla="*/ 266 w 281"/>
                <a:gd name="T19" fmla="*/ 236 h 237"/>
                <a:gd name="T20" fmla="*/ 218 w 281"/>
                <a:gd name="T21" fmla="*/ 235 h 237"/>
                <a:gd name="T22" fmla="*/ 166 w 281"/>
                <a:gd name="T23" fmla="*/ 236 h 237"/>
                <a:gd name="T24" fmla="*/ 156 w 281"/>
                <a:gd name="T25" fmla="*/ 237 h 237"/>
                <a:gd name="T26" fmla="*/ 151 w 281"/>
                <a:gd name="T27" fmla="*/ 233 h 237"/>
                <a:gd name="T28" fmla="*/ 151 w 281"/>
                <a:gd name="T29" fmla="*/ 223 h 237"/>
                <a:gd name="T30" fmla="*/ 163 w 281"/>
                <a:gd name="T31" fmla="*/ 219 h 237"/>
                <a:gd name="T32" fmla="*/ 185 w 281"/>
                <a:gd name="T33" fmla="*/ 207 h 237"/>
                <a:gd name="T34" fmla="*/ 186 w 281"/>
                <a:gd name="T35" fmla="*/ 176 h 237"/>
                <a:gd name="T36" fmla="*/ 186 w 281"/>
                <a:gd name="T37" fmla="*/ 95 h 237"/>
                <a:gd name="T38" fmla="*/ 144 w 281"/>
                <a:gd name="T39" fmla="*/ 29 h 237"/>
                <a:gd name="T40" fmla="*/ 104 w 281"/>
                <a:gd name="T41" fmla="*/ 47 h 237"/>
                <a:gd name="T42" fmla="*/ 94 w 281"/>
                <a:gd name="T43" fmla="*/ 97 h 237"/>
                <a:gd name="T44" fmla="*/ 94 w 281"/>
                <a:gd name="T45" fmla="*/ 176 h 237"/>
                <a:gd name="T46" fmla="*/ 119 w 281"/>
                <a:gd name="T47" fmla="*/ 219 h 237"/>
                <a:gd name="T48" fmla="*/ 129 w 281"/>
                <a:gd name="T49" fmla="*/ 223 h 237"/>
                <a:gd name="T50" fmla="*/ 129 w 281"/>
                <a:gd name="T51" fmla="*/ 233 h 237"/>
                <a:gd name="T52" fmla="*/ 124 w 281"/>
                <a:gd name="T53" fmla="*/ 237 h 237"/>
                <a:gd name="T54" fmla="*/ 115 w 281"/>
                <a:gd name="T55" fmla="*/ 236 h 237"/>
                <a:gd name="T56" fmla="*/ 67 w 281"/>
                <a:gd name="T57" fmla="*/ 235 h 237"/>
                <a:gd name="T58" fmla="*/ 15 w 281"/>
                <a:gd name="T59" fmla="*/ 236 h 237"/>
                <a:gd name="T60" fmla="*/ 5 w 281"/>
                <a:gd name="T61" fmla="*/ 237 h 237"/>
                <a:gd name="T62" fmla="*/ 0 w 281"/>
                <a:gd name="T63" fmla="*/ 233 h 237"/>
                <a:gd name="T64" fmla="*/ 0 w 281"/>
                <a:gd name="T65" fmla="*/ 223 h 237"/>
                <a:gd name="T66" fmla="*/ 14 w 281"/>
                <a:gd name="T67" fmla="*/ 219 h 237"/>
                <a:gd name="T68" fmla="*/ 39 w 281"/>
                <a:gd name="T69" fmla="*/ 176 h 237"/>
                <a:gd name="T70" fmla="*/ 39 w 281"/>
                <a:gd name="T71" fmla="*/ 65 h 237"/>
                <a:gd name="T72" fmla="*/ 14 w 281"/>
                <a:gd name="T73" fmla="*/ 24 h 237"/>
                <a:gd name="T74" fmla="*/ 0 w 281"/>
                <a:gd name="T75" fmla="*/ 19 h 237"/>
                <a:gd name="T76" fmla="*/ 0 w 281"/>
                <a:gd name="T77" fmla="*/ 10 h 237"/>
                <a:gd name="T78" fmla="*/ 6 w 281"/>
                <a:gd name="T79" fmla="*/ 6 h 237"/>
                <a:gd name="T80" fmla="*/ 16 w 281"/>
                <a:gd name="T81" fmla="*/ 6 h 237"/>
                <a:gd name="T82" fmla="*/ 49 w 281"/>
                <a:gd name="T83" fmla="*/ 6 h 237"/>
                <a:gd name="T84" fmla="*/ 77 w 281"/>
                <a:gd name="T85" fmla="*/ 4 h 237"/>
                <a:gd name="T86" fmla="*/ 89 w 281"/>
                <a:gd name="T87" fmla="*/ 3 h 237"/>
                <a:gd name="T88" fmla="*/ 94 w 281"/>
                <a:gd name="T89" fmla="*/ 12 h 237"/>
                <a:gd name="T90" fmla="*/ 94 w 281"/>
                <a:gd name="T91" fmla="*/ 21 h 237"/>
                <a:gd name="T92" fmla="*/ 94 w 281"/>
                <a:gd name="T93" fmla="*/ 33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1" h="237">
                  <a:moveTo>
                    <a:pt x="94" y="33"/>
                  </a:moveTo>
                  <a:cubicBezTo>
                    <a:pt x="114" y="10"/>
                    <a:pt x="139" y="0"/>
                    <a:pt x="173" y="0"/>
                  </a:cubicBezTo>
                  <a:cubicBezTo>
                    <a:pt x="205" y="0"/>
                    <a:pt x="226" y="11"/>
                    <a:pt x="235" y="32"/>
                  </a:cubicBezTo>
                  <a:cubicBezTo>
                    <a:pt x="240" y="43"/>
                    <a:pt x="242" y="54"/>
                    <a:pt x="242" y="78"/>
                  </a:cubicBezTo>
                  <a:cubicBezTo>
                    <a:pt x="242" y="176"/>
                    <a:pt x="242" y="176"/>
                    <a:pt x="242" y="176"/>
                  </a:cubicBezTo>
                  <a:cubicBezTo>
                    <a:pt x="242" y="216"/>
                    <a:pt x="243" y="218"/>
                    <a:pt x="266" y="219"/>
                  </a:cubicBezTo>
                  <a:cubicBezTo>
                    <a:pt x="281" y="219"/>
                    <a:pt x="281" y="219"/>
                    <a:pt x="281" y="223"/>
                  </a:cubicBezTo>
                  <a:cubicBezTo>
                    <a:pt x="281" y="233"/>
                    <a:pt x="281" y="233"/>
                    <a:pt x="281" y="233"/>
                  </a:cubicBezTo>
                  <a:cubicBezTo>
                    <a:pt x="281" y="236"/>
                    <a:pt x="279" y="237"/>
                    <a:pt x="276" y="237"/>
                  </a:cubicBezTo>
                  <a:cubicBezTo>
                    <a:pt x="274" y="237"/>
                    <a:pt x="269" y="237"/>
                    <a:pt x="266" y="236"/>
                  </a:cubicBezTo>
                  <a:cubicBezTo>
                    <a:pt x="249" y="235"/>
                    <a:pt x="232" y="235"/>
                    <a:pt x="218" y="235"/>
                  </a:cubicBezTo>
                  <a:cubicBezTo>
                    <a:pt x="200" y="235"/>
                    <a:pt x="184" y="235"/>
                    <a:pt x="166" y="236"/>
                  </a:cubicBezTo>
                  <a:cubicBezTo>
                    <a:pt x="162" y="237"/>
                    <a:pt x="158" y="237"/>
                    <a:pt x="156" y="237"/>
                  </a:cubicBezTo>
                  <a:cubicBezTo>
                    <a:pt x="153" y="237"/>
                    <a:pt x="151" y="236"/>
                    <a:pt x="151" y="233"/>
                  </a:cubicBezTo>
                  <a:cubicBezTo>
                    <a:pt x="151" y="223"/>
                    <a:pt x="151" y="223"/>
                    <a:pt x="151" y="223"/>
                  </a:cubicBezTo>
                  <a:cubicBezTo>
                    <a:pt x="151" y="219"/>
                    <a:pt x="152" y="219"/>
                    <a:pt x="163" y="219"/>
                  </a:cubicBezTo>
                  <a:cubicBezTo>
                    <a:pt x="177" y="218"/>
                    <a:pt x="183" y="215"/>
                    <a:pt x="185" y="207"/>
                  </a:cubicBezTo>
                  <a:cubicBezTo>
                    <a:pt x="186" y="202"/>
                    <a:pt x="186" y="194"/>
                    <a:pt x="186" y="176"/>
                  </a:cubicBezTo>
                  <a:cubicBezTo>
                    <a:pt x="186" y="95"/>
                    <a:pt x="186" y="95"/>
                    <a:pt x="186" y="95"/>
                  </a:cubicBezTo>
                  <a:cubicBezTo>
                    <a:pt x="186" y="46"/>
                    <a:pt x="175" y="29"/>
                    <a:pt x="144" y="29"/>
                  </a:cubicBezTo>
                  <a:cubicBezTo>
                    <a:pt x="127" y="29"/>
                    <a:pt x="112" y="36"/>
                    <a:pt x="104" y="47"/>
                  </a:cubicBezTo>
                  <a:cubicBezTo>
                    <a:pt x="96" y="58"/>
                    <a:pt x="94" y="65"/>
                    <a:pt x="94" y="97"/>
                  </a:cubicBezTo>
                  <a:cubicBezTo>
                    <a:pt x="94" y="176"/>
                    <a:pt x="94" y="176"/>
                    <a:pt x="94" y="176"/>
                  </a:cubicBezTo>
                  <a:cubicBezTo>
                    <a:pt x="94" y="216"/>
                    <a:pt x="95" y="218"/>
                    <a:pt x="119" y="219"/>
                  </a:cubicBezTo>
                  <a:cubicBezTo>
                    <a:pt x="128" y="219"/>
                    <a:pt x="129" y="219"/>
                    <a:pt x="129" y="223"/>
                  </a:cubicBezTo>
                  <a:cubicBezTo>
                    <a:pt x="129" y="233"/>
                    <a:pt x="129" y="233"/>
                    <a:pt x="129" y="233"/>
                  </a:cubicBezTo>
                  <a:cubicBezTo>
                    <a:pt x="129" y="236"/>
                    <a:pt x="128" y="237"/>
                    <a:pt x="124" y="237"/>
                  </a:cubicBezTo>
                  <a:cubicBezTo>
                    <a:pt x="123" y="237"/>
                    <a:pt x="118" y="237"/>
                    <a:pt x="115" y="236"/>
                  </a:cubicBezTo>
                  <a:cubicBezTo>
                    <a:pt x="98" y="235"/>
                    <a:pt x="81" y="235"/>
                    <a:pt x="67" y="235"/>
                  </a:cubicBezTo>
                  <a:cubicBezTo>
                    <a:pt x="49" y="235"/>
                    <a:pt x="33" y="235"/>
                    <a:pt x="15" y="236"/>
                  </a:cubicBezTo>
                  <a:cubicBezTo>
                    <a:pt x="11" y="237"/>
                    <a:pt x="7" y="237"/>
                    <a:pt x="5" y="237"/>
                  </a:cubicBezTo>
                  <a:cubicBezTo>
                    <a:pt x="1" y="237"/>
                    <a:pt x="0" y="236"/>
                    <a:pt x="0" y="233"/>
                  </a:cubicBezTo>
                  <a:cubicBezTo>
                    <a:pt x="0" y="223"/>
                    <a:pt x="0" y="223"/>
                    <a:pt x="0" y="223"/>
                  </a:cubicBezTo>
                  <a:cubicBezTo>
                    <a:pt x="0" y="219"/>
                    <a:pt x="0" y="219"/>
                    <a:pt x="14" y="219"/>
                  </a:cubicBezTo>
                  <a:cubicBezTo>
                    <a:pt x="38" y="218"/>
                    <a:pt x="39" y="216"/>
                    <a:pt x="39" y="176"/>
                  </a:cubicBezTo>
                  <a:cubicBezTo>
                    <a:pt x="39" y="65"/>
                    <a:pt x="39" y="65"/>
                    <a:pt x="39" y="65"/>
                  </a:cubicBezTo>
                  <a:cubicBezTo>
                    <a:pt x="39" y="27"/>
                    <a:pt x="37" y="24"/>
                    <a:pt x="14" y="24"/>
                  </a:cubicBezTo>
                  <a:cubicBezTo>
                    <a:pt x="1" y="24"/>
                    <a:pt x="0" y="24"/>
                    <a:pt x="0" y="19"/>
                  </a:cubicBezTo>
                  <a:cubicBezTo>
                    <a:pt x="0" y="10"/>
                    <a:pt x="0" y="10"/>
                    <a:pt x="0" y="10"/>
                  </a:cubicBezTo>
                  <a:cubicBezTo>
                    <a:pt x="0" y="7"/>
                    <a:pt x="1" y="6"/>
                    <a:pt x="6" y="6"/>
                  </a:cubicBezTo>
                  <a:cubicBezTo>
                    <a:pt x="6" y="6"/>
                    <a:pt x="10" y="6"/>
                    <a:pt x="16" y="6"/>
                  </a:cubicBezTo>
                  <a:cubicBezTo>
                    <a:pt x="49" y="6"/>
                    <a:pt x="49" y="6"/>
                    <a:pt x="49" y="6"/>
                  </a:cubicBezTo>
                  <a:cubicBezTo>
                    <a:pt x="53" y="5"/>
                    <a:pt x="63" y="5"/>
                    <a:pt x="77" y="4"/>
                  </a:cubicBezTo>
                  <a:cubicBezTo>
                    <a:pt x="89" y="3"/>
                    <a:pt x="89" y="3"/>
                    <a:pt x="89" y="3"/>
                  </a:cubicBezTo>
                  <a:cubicBezTo>
                    <a:pt x="93" y="3"/>
                    <a:pt x="94" y="5"/>
                    <a:pt x="94" y="12"/>
                  </a:cubicBezTo>
                  <a:cubicBezTo>
                    <a:pt x="94" y="21"/>
                    <a:pt x="94" y="21"/>
                    <a:pt x="94" y="21"/>
                  </a:cubicBezTo>
                  <a:lnTo>
                    <a:pt x="94" y="3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Rectangle 29"/>
            <p:cNvSpPr>
              <a:spLocks noChangeArrowheads="1"/>
            </p:cNvSpPr>
            <p:nvPr userDrawn="1"/>
          </p:nvSpPr>
          <p:spPr bwMode="auto">
            <a:xfrm>
              <a:off x="3600" y="497"/>
              <a:ext cx="133" cy="21"/>
            </a:xfrm>
            <a:prstGeom prst="rect">
              <a:avLst/>
            </a:prstGeom>
            <a:solidFill>
              <a:srgbClr val="0037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0"/>
            <p:cNvSpPr>
              <a:spLocks noEditPoints="1"/>
            </p:cNvSpPr>
            <p:nvPr userDrawn="1"/>
          </p:nvSpPr>
          <p:spPr bwMode="auto">
            <a:xfrm>
              <a:off x="4163" y="373"/>
              <a:ext cx="72" cy="69"/>
            </a:xfrm>
            <a:custGeom>
              <a:avLst/>
              <a:gdLst>
                <a:gd name="T0" fmla="*/ 76 w 251"/>
                <a:gd name="T1" fmla="*/ 137 h 238"/>
                <a:gd name="T2" fmla="*/ 60 w 251"/>
                <a:gd name="T3" fmla="*/ 181 h 238"/>
                <a:gd name="T4" fmla="*/ 52 w 251"/>
                <a:gd name="T5" fmla="*/ 212 h 238"/>
                <a:gd name="T6" fmla="*/ 77 w 251"/>
                <a:gd name="T7" fmla="*/ 227 h 238"/>
                <a:gd name="T8" fmla="*/ 82 w 251"/>
                <a:gd name="T9" fmla="*/ 228 h 238"/>
                <a:gd name="T10" fmla="*/ 82 w 251"/>
                <a:gd name="T11" fmla="*/ 235 h 238"/>
                <a:gd name="T12" fmla="*/ 78 w 251"/>
                <a:gd name="T13" fmla="*/ 238 h 238"/>
                <a:gd name="T14" fmla="*/ 64 w 251"/>
                <a:gd name="T15" fmla="*/ 238 h 238"/>
                <a:gd name="T16" fmla="*/ 43 w 251"/>
                <a:gd name="T17" fmla="*/ 237 h 238"/>
                <a:gd name="T18" fmla="*/ 18 w 251"/>
                <a:gd name="T19" fmla="*/ 238 h 238"/>
                <a:gd name="T20" fmla="*/ 3 w 251"/>
                <a:gd name="T21" fmla="*/ 238 h 238"/>
                <a:gd name="T22" fmla="*/ 0 w 251"/>
                <a:gd name="T23" fmla="*/ 235 h 238"/>
                <a:gd name="T24" fmla="*/ 0 w 251"/>
                <a:gd name="T25" fmla="*/ 228 h 238"/>
                <a:gd name="T26" fmla="*/ 3 w 251"/>
                <a:gd name="T27" fmla="*/ 226 h 238"/>
                <a:gd name="T28" fmla="*/ 41 w 251"/>
                <a:gd name="T29" fmla="*/ 184 h 238"/>
                <a:gd name="T30" fmla="*/ 98 w 251"/>
                <a:gd name="T31" fmla="*/ 45 h 238"/>
                <a:gd name="T32" fmla="*/ 107 w 251"/>
                <a:gd name="T33" fmla="*/ 24 h 238"/>
                <a:gd name="T34" fmla="*/ 114 w 251"/>
                <a:gd name="T35" fmla="*/ 5 h 238"/>
                <a:gd name="T36" fmla="*/ 123 w 251"/>
                <a:gd name="T37" fmla="*/ 0 h 238"/>
                <a:gd name="T38" fmla="*/ 127 w 251"/>
                <a:gd name="T39" fmla="*/ 0 h 238"/>
                <a:gd name="T40" fmla="*/ 137 w 251"/>
                <a:gd name="T41" fmla="*/ 0 h 238"/>
                <a:gd name="T42" fmla="*/ 147 w 251"/>
                <a:gd name="T43" fmla="*/ 18 h 238"/>
                <a:gd name="T44" fmla="*/ 153 w 251"/>
                <a:gd name="T45" fmla="*/ 36 h 238"/>
                <a:gd name="T46" fmla="*/ 212 w 251"/>
                <a:gd name="T47" fmla="*/ 189 h 238"/>
                <a:gd name="T48" fmla="*/ 247 w 251"/>
                <a:gd name="T49" fmla="*/ 226 h 238"/>
                <a:gd name="T50" fmla="*/ 251 w 251"/>
                <a:gd name="T51" fmla="*/ 229 h 238"/>
                <a:gd name="T52" fmla="*/ 251 w 251"/>
                <a:gd name="T53" fmla="*/ 236 h 238"/>
                <a:gd name="T54" fmla="*/ 248 w 251"/>
                <a:gd name="T55" fmla="*/ 238 h 238"/>
                <a:gd name="T56" fmla="*/ 236 w 251"/>
                <a:gd name="T57" fmla="*/ 238 h 238"/>
                <a:gd name="T58" fmla="*/ 204 w 251"/>
                <a:gd name="T59" fmla="*/ 237 h 238"/>
                <a:gd name="T60" fmla="*/ 172 w 251"/>
                <a:gd name="T61" fmla="*/ 238 h 238"/>
                <a:gd name="T62" fmla="*/ 161 w 251"/>
                <a:gd name="T63" fmla="*/ 238 h 238"/>
                <a:gd name="T64" fmla="*/ 157 w 251"/>
                <a:gd name="T65" fmla="*/ 235 h 238"/>
                <a:gd name="T66" fmla="*/ 157 w 251"/>
                <a:gd name="T67" fmla="*/ 229 h 238"/>
                <a:gd name="T68" fmla="*/ 160 w 251"/>
                <a:gd name="T69" fmla="*/ 227 h 238"/>
                <a:gd name="T70" fmla="*/ 176 w 251"/>
                <a:gd name="T71" fmla="*/ 225 h 238"/>
                <a:gd name="T72" fmla="*/ 186 w 251"/>
                <a:gd name="T73" fmla="*/ 213 h 238"/>
                <a:gd name="T74" fmla="*/ 180 w 251"/>
                <a:gd name="T75" fmla="*/ 191 h 238"/>
                <a:gd name="T76" fmla="*/ 159 w 251"/>
                <a:gd name="T77" fmla="*/ 137 h 238"/>
                <a:gd name="T78" fmla="*/ 76 w 251"/>
                <a:gd name="T79" fmla="*/ 137 h 238"/>
                <a:gd name="T80" fmla="*/ 117 w 251"/>
                <a:gd name="T81" fmla="*/ 31 h 238"/>
                <a:gd name="T82" fmla="*/ 82 w 251"/>
                <a:gd name="T83" fmla="*/ 124 h 238"/>
                <a:gd name="T84" fmla="*/ 155 w 251"/>
                <a:gd name="T85" fmla="*/ 124 h 238"/>
                <a:gd name="T86" fmla="*/ 117 w 251"/>
                <a:gd name="T87" fmla="*/ 31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51" h="238">
                  <a:moveTo>
                    <a:pt x="76" y="137"/>
                  </a:moveTo>
                  <a:cubicBezTo>
                    <a:pt x="60" y="181"/>
                    <a:pt x="60" y="181"/>
                    <a:pt x="60" y="181"/>
                  </a:cubicBezTo>
                  <a:cubicBezTo>
                    <a:pt x="54" y="197"/>
                    <a:pt x="52" y="205"/>
                    <a:pt x="52" y="212"/>
                  </a:cubicBezTo>
                  <a:cubicBezTo>
                    <a:pt x="52" y="222"/>
                    <a:pt x="60" y="227"/>
                    <a:pt x="77" y="227"/>
                  </a:cubicBezTo>
                  <a:cubicBezTo>
                    <a:pt x="80" y="227"/>
                    <a:pt x="82" y="227"/>
                    <a:pt x="82" y="228"/>
                  </a:cubicBezTo>
                  <a:cubicBezTo>
                    <a:pt x="82" y="235"/>
                    <a:pt x="82" y="235"/>
                    <a:pt x="82" y="235"/>
                  </a:cubicBezTo>
                  <a:cubicBezTo>
                    <a:pt x="82" y="237"/>
                    <a:pt x="80" y="238"/>
                    <a:pt x="78" y="238"/>
                  </a:cubicBezTo>
                  <a:cubicBezTo>
                    <a:pt x="74" y="238"/>
                    <a:pt x="69" y="238"/>
                    <a:pt x="64" y="238"/>
                  </a:cubicBezTo>
                  <a:cubicBezTo>
                    <a:pt x="55" y="237"/>
                    <a:pt x="47" y="237"/>
                    <a:pt x="43" y="237"/>
                  </a:cubicBezTo>
                  <a:cubicBezTo>
                    <a:pt x="39" y="237"/>
                    <a:pt x="31" y="237"/>
                    <a:pt x="18" y="238"/>
                  </a:cubicBezTo>
                  <a:cubicBezTo>
                    <a:pt x="12" y="238"/>
                    <a:pt x="8" y="238"/>
                    <a:pt x="3" y="238"/>
                  </a:cubicBezTo>
                  <a:cubicBezTo>
                    <a:pt x="0" y="238"/>
                    <a:pt x="0" y="238"/>
                    <a:pt x="0" y="235"/>
                  </a:cubicBezTo>
                  <a:cubicBezTo>
                    <a:pt x="0" y="228"/>
                    <a:pt x="0" y="228"/>
                    <a:pt x="0" y="228"/>
                  </a:cubicBezTo>
                  <a:cubicBezTo>
                    <a:pt x="0" y="227"/>
                    <a:pt x="1" y="226"/>
                    <a:pt x="3" y="226"/>
                  </a:cubicBezTo>
                  <a:cubicBezTo>
                    <a:pt x="22" y="225"/>
                    <a:pt x="26" y="221"/>
                    <a:pt x="41" y="184"/>
                  </a:cubicBezTo>
                  <a:cubicBezTo>
                    <a:pt x="98" y="45"/>
                    <a:pt x="98" y="45"/>
                    <a:pt x="98" y="45"/>
                  </a:cubicBezTo>
                  <a:cubicBezTo>
                    <a:pt x="107" y="24"/>
                    <a:pt x="107" y="24"/>
                    <a:pt x="107" y="24"/>
                  </a:cubicBezTo>
                  <a:cubicBezTo>
                    <a:pt x="111" y="15"/>
                    <a:pt x="113" y="8"/>
                    <a:pt x="114" y="5"/>
                  </a:cubicBezTo>
                  <a:cubicBezTo>
                    <a:pt x="116" y="0"/>
                    <a:pt x="116" y="0"/>
                    <a:pt x="123" y="0"/>
                  </a:cubicBezTo>
                  <a:cubicBezTo>
                    <a:pt x="127" y="0"/>
                    <a:pt x="127" y="0"/>
                    <a:pt x="127" y="0"/>
                  </a:cubicBezTo>
                  <a:cubicBezTo>
                    <a:pt x="137" y="0"/>
                    <a:pt x="137" y="0"/>
                    <a:pt x="137" y="0"/>
                  </a:cubicBezTo>
                  <a:cubicBezTo>
                    <a:pt x="141" y="0"/>
                    <a:pt x="142" y="2"/>
                    <a:pt x="147" y="18"/>
                  </a:cubicBezTo>
                  <a:cubicBezTo>
                    <a:pt x="149" y="25"/>
                    <a:pt x="151" y="31"/>
                    <a:pt x="153" y="36"/>
                  </a:cubicBezTo>
                  <a:cubicBezTo>
                    <a:pt x="212" y="189"/>
                    <a:pt x="212" y="189"/>
                    <a:pt x="212" y="189"/>
                  </a:cubicBezTo>
                  <a:cubicBezTo>
                    <a:pt x="224" y="221"/>
                    <a:pt x="228" y="225"/>
                    <a:pt x="247" y="226"/>
                  </a:cubicBezTo>
                  <a:cubicBezTo>
                    <a:pt x="251" y="226"/>
                    <a:pt x="251" y="227"/>
                    <a:pt x="251" y="229"/>
                  </a:cubicBezTo>
                  <a:cubicBezTo>
                    <a:pt x="251" y="236"/>
                    <a:pt x="251" y="236"/>
                    <a:pt x="251" y="236"/>
                  </a:cubicBezTo>
                  <a:cubicBezTo>
                    <a:pt x="251" y="238"/>
                    <a:pt x="251" y="238"/>
                    <a:pt x="248" y="238"/>
                  </a:cubicBezTo>
                  <a:cubicBezTo>
                    <a:pt x="245" y="238"/>
                    <a:pt x="240" y="238"/>
                    <a:pt x="236" y="238"/>
                  </a:cubicBezTo>
                  <a:cubicBezTo>
                    <a:pt x="220" y="237"/>
                    <a:pt x="209" y="237"/>
                    <a:pt x="204" y="237"/>
                  </a:cubicBezTo>
                  <a:cubicBezTo>
                    <a:pt x="198" y="237"/>
                    <a:pt x="187" y="237"/>
                    <a:pt x="172" y="238"/>
                  </a:cubicBezTo>
                  <a:cubicBezTo>
                    <a:pt x="168" y="238"/>
                    <a:pt x="163" y="238"/>
                    <a:pt x="161" y="238"/>
                  </a:cubicBezTo>
                  <a:cubicBezTo>
                    <a:pt x="158" y="238"/>
                    <a:pt x="157" y="238"/>
                    <a:pt x="157" y="235"/>
                  </a:cubicBezTo>
                  <a:cubicBezTo>
                    <a:pt x="157" y="229"/>
                    <a:pt x="157" y="229"/>
                    <a:pt x="157" y="229"/>
                  </a:cubicBezTo>
                  <a:cubicBezTo>
                    <a:pt x="157" y="227"/>
                    <a:pt x="158" y="227"/>
                    <a:pt x="160" y="227"/>
                  </a:cubicBezTo>
                  <a:cubicBezTo>
                    <a:pt x="163" y="227"/>
                    <a:pt x="172" y="226"/>
                    <a:pt x="176" y="225"/>
                  </a:cubicBezTo>
                  <a:cubicBezTo>
                    <a:pt x="183" y="222"/>
                    <a:pt x="186" y="219"/>
                    <a:pt x="186" y="213"/>
                  </a:cubicBezTo>
                  <a:cubicBezTo>
                    <a:pt x="186" y="210"/>
                    <a:pt x="183" y="200"/>
                    <a:pt x="180" y="191"/>
                  </a:cubicBezTo>
                  <a:cubicBezTo>
                    <a:pt x="159" y="137"/>
                    <a:pt x="159" y="137"/>
                    <a:pt x="159" y="137"/>
                  </a:cubicBezTo>
                  <a:lnTo>
                    <a:pt x="76" y="137"/>
                  </a:lnTo>
                  <a:close/>
                  <a:moveTo>
                    <a:pt x="117" y="31"/>
                  </a:moveTo>
                  <a:cubicBezTo>
                    <a:pt x="82" y="124"/>
                    <a:pt x="82" y="124"/>
                    <a:pt x="82" y="124"/>
                  </a:cubicBezTo>
                  <a:cubicBezTo>
                    <a:pt x="155" y="124"/>
                    <a:pt x="155" y="124"/>
                    <a:pt x="155" y="124"/>
                  </a:cubicBezTo>
                  <a:lnTo>
                    <a:pt x="117" y="31"/>
                  </a:ln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1"/>
            <p:cNvSpPr>
              <a:spLocks noEditPoints="1"/>
            </p:cNvSpPr>
            <p:nvPr userDrawn="1"/>
          </p:nvSpPr>
          <p:spPr bwMode="auto">
            <a:xfrm>
              <a:off x="4232" y="373"/>
              <a:ext cx="65" cy="69"/>
            </a:xfrm>
            <a:custGeom>
              <a:avLst/>
              <a:gdLst>
                <a:gd name="T0" fmla="*/ 32 w 224"/>
                <a:gd name="T1" fmla="*/ 52 h 237"/>
                <a:gd name="T2" fmla="*/ 26 w 224"/>
                <a:gd name="T3" fmla="*/ 15 h 237"/>
                <a:gd name="T4" fmla="*/ 3 w 224"/>
                <a:gd name="T5" fmla="*/ 12 h 237"/>
                <a:gd name="T6" fmla="*/ 0 w 224"/>
                <a:gd name="T7" fmla="*/ 10 h 237"/>
                <a:gd name="T8" fmla="*/ 0 w 224"/>
                <a:gd name="T9" fmla="*/ 3 h 237"/>
                <a:gd name="T10" fmla="*/ 3 w 224"/>
                <a:gd name="T11" fmla="*/ 1 h 237"/>
                <a:gd name="T12" fmla="*/ 15 w 224"/>
                <a:gd name="T13" fmla="*/ 1 h 237"/>
                <a:gd name="T14" fmla="*/ 61 w 224"/>
                <a:gd name="T15" fmla="*/ 2 h 237"/>
                <a:gd name="T16" fmla="*/ 101 w 224"/>
                <a:gd name="T17" fmla="*/ 1 h 237"/>
                <a:gd name="T18" fmla="*/ 126 w 224"/>
                <a:gd name="T19" fmla="*/ 0 h 237"/>
                <a:gd name="T20" fmla="*/ 193 w 224"/>
                <a:gd name="T21" fmla="*/ 19 h 237"/>
                <a:gd name="T22" fmla="*/ 224 w 224"/>
                <a:gd name="T23" fmla="*/ 114 h 237"/>
                <a:gd name="T24" fmla="*/ 129 w 224"/>
                <a:gd name="T25" fmla="*/ 237 h 237"/>
                <a:gd name="T26" fmla="*/ 47 w 224"/>
                <a:gd name="T27" fmla="*/ 235 h 237"/>
                <a:gd name="T28" fmla="*/ 15 w 224"/>
                <a:gd name="T29" fmla="*/ 236 h 237"/>
                <a:gd name="T30" fmla="*/ 3 w 224"/>
                <a:gd name="T31" fmla="*/ 236 h 237"/>
                <a:gd name="T32" fmla="*/ 0 w 224"/>
                <a:gd name="T33" fmla="*/ 234 h 237"/>
                <a:gd name="T34" fmla="*/ 0 w 224"/>
                <a:gd name="T35" fmla="*/ 227 h 237"/>
                <a:gd name="T36" fmla="*/ 15 w 224"/>
                <a:gd name="T37" fmla="*/ 224 h 237"/>
                <a:gd name="T38" fmla="*/ 32 w 224"/>
                <a:gd name="T39" fmla="*/ 185 h 237"/>
                <a:gd name="T40" fmla="*/ 32 w 224"/>
                <a:gd name="T41" fmla="*/ 52 h 237"/>
                <a:gd name="T42" fmla="*/ 63 w 224"/>
                <a:gd name="T43" fmla="*/ 198 h 237"/>
                <a:gd name="T44" fmla="*/ 64 w 224"/>
                <a:gd name="T45" fmla="*/ 221 h 237"/>
                <a:gd name="T46" fmla="*/ 106 w 224"/>
                <a:gd name="T47" fmla="*/ 223 h 237"/>
                <a:gd name="T48" fmla="*/ 167 w 224"/>
                <a:gd name="T49" fmla="*/ 205 h 237"/>
                <a:gd name="T50" fmla="*/ 188 w 224"/>
                <a:gd name="T51" fmla="*/ 112 h 237"/>
                <a:gd name="T52" fmla="*/ 165 w 224"/>
                <a:gd name="T53" fmla="*/ 29 h 237"/>
                <a:gd name="T54" fmla="*/ 105 w 224"/>
                <a:gd name="T55" fmla="*/ 13 h 237"/>
                <a:gd name="T56" fmla="*/ 64 w 224"/>
                <a:gd name="T57" fmla="*/ 16 h 237"/>
                <a:gd name="T58" fmla="*/ 63 w 224"/>
                <a:gd name="T59" fmla="*/ 38 h 237"/>
                <a:gd name="T60" fmla="*/ 63 w 224"/>
                <a:gd name="T61" fmla="*/ 198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24" h="237">
                  <a:moveTo>
                    <a:pt x="32" y="52"/>
                  </a:moveTo>
                  <a:cubicBezTo>
                    <a:pt x="32" y="26"/>
                    <a:pt x="31" y="18"/>
                    <a:pt x="26" y="15"/>
                  </a:cubicBezTo>
                  <a:cubicBezTo>
                    <a:pt x="22" y="13"/>
                    <a:pt x="22" y="13"/>
                    <a:pt x="3" y="12"/>
                  </a:cubicBezTo>
                  <a:cubicBezTo>
                    <a:pt x="1" y="12"/>
                    <a:pt x="0" y="11"/>
                    <a:pt x="0" y="10"/>
                  </a:cubicBezTo>
                  <a:cubicBezTo>
                    <a:pt x="0" y="3"/>
                    <a:pt x="0" y="3"/>
                    <a:pt x="0" y="3"/>
                  </a:cubicBezTo>
                  <a:cubicBezTo>
                    <a:pt x="0" y="1"/>
                    <a:pt x="1" y="1"/>
                    <a:pt x="3" y="1"/>
                  </a:cubicBezTo>
                  <a:cubicBezTo>
                    <a:pt x="15" y="1"/>
                    <a:pt x="15" y="1"/>
                    <a:pt x="15" y="1"/>
                  </a:cubicBezTo>
                  <a:cubicBezTo>
                    <a:pt x="33" y="2"/>
                    <a:pt x="45" y="2"/>
                    <a:pt x="61" y="2"/>
                  </a:cubicBezTo>
                  <a:cubicBezTo>
                    <a:pt x="67" y="2"/>
                    <a:pt x="67" y="2"/>
                    <a:pt x="101" y="1"/>
                  </a:cubicBezTo>
                  <a:cubicBezTo>
                    <a:pt x="110" y="0"/>
                    <a:pt x="118" y="0"/>
                    <a:pt x="126" y="0"/>
                  </a:cubicBezTo>
                  <a:cubicBezTo>
                    <a:pt x="158" y="0"/>
                    <a:pt x="178" y="6"/>
                    <a:pt x="193" y="19"/>
                  </a:cubicBezTo>
                  <a:cubicBezTo>
                    <a:pt x="214" y="38"/>
                    <a:pt x="224" y="68"/>
                    <a:pt x="224" y="114"/>
                  </a:cubicBezTo>
                  <a:cubicBezTo>
                    <a:pt x="224" y="200"/>
                    <a:pt x="195" y="237"/>
                    <a:pt x="129" y="237"/>
                  </a:cubicBezTo>
                  <a:cubicBezTo>
                    <a:pt x="118" y="237"/>
                    <a:pt x="82" y="236"/>
                    <a:pt x="47" y="235"/>
                  </a:cubicBezTo>
                  <a:cubicBezTo>
                    <a:pt x="44" y="235"/>
                    <a:pt x="32" y="235"/>
                    <a:pt x="15" y="236"/>
                  </a:cubicBezTo>
                  <a:cubicBezTo>
                    <a:pt x="3" y="236"/>
                    <a:pt x="3" y="236"/>
                    <a:pt x="3" y="236"/>
                  </a:cubicBezTo>
                  <a:cubicBezTo>
                    <a:pt x="1" y="236"/>
                    <a:pt x="0" y="236"/>
                    <a:pt x="0" y="234"/>
                  </a:cubicBezTo>
                  <a:cubicBezTo>
                    <a:pt x="0" y="227"/>
                    <a:pt x="0" y="227"/>
                    <a:pt x="0" y="227"/>
                  </a:cubicBezTo>
                  <a:cubicBezTo>
                    <a:pt x="0" y="225"/>
                    <a:pt x="0" y="225"/>
                    <a:pt x="15" y="224"/>
                  </a:cubicBezTo>
                  <a:cubicBezTo>
                    <a:pt x="30" y="223"/>
                    <a:pt x="32" y="219"/>
                    <a:pt x="32" y="185"/>
                  </a:cubicBezTo>
                  <a:lnTo>
                    <a:pt x="32" y="52"/>
                  </a:lnTo>
                  <a:close/>
                  <a:moveTo>
                    <a:pt x="63" y="198"/>
                  </a:moveTo>
                  <a:cubicBezTo>
                    <a:pt x="63" y="203"/>
                    <a:pt x="63" y="214"/>
                    <a:pt x="64" y="221"/>
                  </a:cubicBezTo>
                  <a:cubicBezTo>
                    <a:pt x="88" y="223"/>
                    <a:pt x="97" y="223"/>
                    <a:pt x="106" y="223"/>
                  </a:cubicBezTo>
                  <a:cubicBezTo>
                    <a:pt x="134" y="223"/>
                    <a:pt x="154" y="217"/>
                    <a:pt x="167" y="205"/>
                  </a:cubicBezTo>
                  <a:cubicBezTo>
                    <a:pt x="181" y="191"/>
                    <a:pt x="188" y="160"/>
                    <a:pt x="188" y="112"/>
                  </a:cubicBezTo>
                  <a:cubicBezTo>
                    <a:pt x="188" y="71"/>
                    <a:pt x="181" y="45"/>
                    <a:pt x="165" y="29"/>
                  </a:cubicBezTo>
                  <a:cubicBezTo>
                    <a:pt x="153" y="17"/>
                    <a:pt x="134" y="13"/>
                    <a:pt x="105" y="13"/>
                  </a:cubicBezTo>
                  <a:cubicBezTo>
                    <a:pt x="90" y="13"/>
                    <a:pt x="82" y="13"/>
                    <a:pt x="64" y="16"/>
                  </a:cubicBezTo>
                  <a:cubicBezTo>
                    <a:pt x="63" y="21"/>
                    <a:pt x="63" y="35"/>
                    <a:pt x="63" y="38"/>
                  </a:cubicBezTo>
                  <a:lnTo>
                    <a:pt x="63" y="198"/>
                  </a:ln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32"/>
            <p:cNvSpPr>
              <a:spLocks/>
            </p:cNvSpPr>
            <p:nvPr userDrawn="1"/>
          </p:nvSpPr>
          <p:spPr bwMode="auto">
            <a:xfrm>
              <a:off x="4292" y="374"/>
              <a:ext cx="68" cy="68"/>
            </a:xfrm>
            <a:custGeom>
              <a:avLst/>
              <a:gdLst>
                <a:gd name="T0" fmla="*/ 128 w 234"/>
                <a:gd name="T1" fmla="*/ 204 h 236"/>
                <a:gd name="T2" fmla="*/ 146 w 234"/>
                <a:gd name="T3" fmla="*/ 156 h 236"/>
                <a:gd name="T4" fmla="*/ 178 w 234"/>
                <a:gd name="T5" fmla="*/ 63 h 236"/>
                <a:gd name="T6" fmla="*/ 187 w 234"/>
                <a:gd name="T7" fmla="*/ 29 h 236"/>
                <a:gd name="T8" fmla="*/ 164 w 234"/>
                <a:gd name="T9" fmla="*/ 12 h 236"/>
                <a:gd name="T10" fmla="*/ 160 w 234"/>
                <a:gd name="T11" fmla="*/ 9 h 236"/>
                <a:gd name="T12" fmla="*/ 160 w 234"/>
                <a:gd name="T13" fmla="*/ 2 h 236"/>
                <a:gd name="T14" fmla="*/ 163 w 234"/>
                <a:gd name="T15" fmla="*/ 0 h 236"/>
                <a:gd name="T16" fmla="*/ 175 w 234"/>
                <a:gd name="T17" fmla="*/ 0 h 236"/>
                <a:gd name="T18" fmla="*/ 196 w 234"/>
                <a:gd name="T19" fmla="*/ 1 h 236"/>
                <a:gd name="T20" fmla="*/ 230 w 234"/>
                <a:gd name="T21" fmla="*/ 0 h 236"/>
                <a:gd name="T22" fmla="*/ 231 w 234"/>
                <a:gd name="T23" fmla="*/ 0 h 236"/>
                <a:gd name="T24" fmla="*/ 234 w 234"/>
                <a:gd name="T25" fmla="*/ 2 h 236"/>
                <a:gd name="T26" fmla="*/ 234 w 234"/>
                <a:gd name="T27" fmla="*/ 9 h 236"/>
                <a:gd name="T28" fmla="*/ 231 w 234"/>
                <a:gd name="T29" fmla="*/ 11 h 236"/>
                <a:gd name="T30" fmla="*/ 199 w 234"/>
                <a:gd name="T31" fmla="*/ 52 h 236"/>
                <a:gd name="T32" fmla="*/ 145 w 234"/>
                <a:gd name="T33" fmla="*/ 194 h 236"/>
                <a:gd name="T34" fmla="*/ 138 w 234"/>
                <a:gd name="T35" fmla="*/ 215 h 236"/>
                <a:gd name="T36" fmla="*/ 134 w 234"/>
                <a:gd name="T37" fmla="*/ 223 h 236"/>
                <a:gd name="T38" fmla="*/ 132 w 234"/>
                <a:gd name="T39" fmla="*/ 232 h 236"/>
                <a:gd name="T40" fmla="*/ 128 w 234"/>
                <a:gd name="T41" fmla="*/ 236 h 236"/>
                <a:gd name="T42" fmla="*/ 124 w 234"/>
                <a:gd name="T43" fmla="*/ 236 h 236"/>
                <a:gd name="T44" fmla="*/ 119 w 234"/>
                <a:gd name="T45" fmla="*/ 236 h 236"/>
                <a:gd name="T46" fmla="*/ 112 w 234"/>
                <a:gd name="T47" fmla="*/ 236 h 236"/>
                <a:gd name="T48" fmla="*/ 109 w 234"/>
                <a:gd name="T49" fmla="*/ 236 h 236"/>
                <a:gd name="T50" fmla="*/ 106 w 234"/>
                <a:gd name="T51" fmla="*/ 235 h 236"/>
                <a:gd name="T52" fmla="*/ 94 w 234"/>
                <a:gd name="T53" fmla="*/ 200 h 236"/>
                <a:gd name="T54" fmla="*/ 83 w 234"/>
                <a:gd name="T55" fmla="*/ 168 h 236"/>
                <a:gd name="T56" fmla="*/ 47 w 234"/>
                <a:gd name="T57" fmla="*/ 73 h 236"/>
                <a:gd name="T58" fmla="*/ 3 w 234"/>
                <a:gd name="T59" fmla="*/ 11 h 236"/>
                <a:gd name="T60" fmla="*/ 0 w 234"/>
                <a:gd name="T61" fmla="*/ 9 h 236"/>
                <a:gd name="T62" fmla="*/ 0 w 234"/>
                <a:gd name="T63" fmla="*/ 2 h 236"/>
                <a:gd name="T64" fmla="*/ 3 w 234"/>
                <a:gd name="T65" fmla="*/ 0 h 236"/>
                <a:gd name="T66" fmla="*/ 15 w 234"/>
                <a:gd name="T67" fmla="*/ 0 h 236"/>
                <a:gd name="T68" fmla="*/ 49 w 234"/>
                <a:gd name="T69" fmla="*/ 1 h 236"/>
                <a:gd name="T70" fmla="*/ 80 w 234"/>
                <a:gd name="T71" fmla="*/ 0 h 236"/>
                <a:gd name="T72" fmla="*/ 92 w 234"/>
                <a:gd name="T73" fmla="*/ 0 h 236"/>
                <a:gd name="T74" fmla="*/ 95 w 234"/>
                <a:gd name="T75" fmla="*/ 2 h 236"/>
                <a:gd name="T76" fmla="*/ 95 w 234"/>
                <a:gd name="T77" fmla="*/ 9 h 236"/>
                <a:gd name="T78" fmla="*/ 92 w 234"/>
                <a:gd name="T79" fmla="*/ 11 h 236"/>
                <a:gd name="T80" fmla="*/ 72 w 234"/>
                <a:gd name="T81" fmla="*/ 15 h 236"/>
                <a:gd name="T82" fmla="*/ 65 w 234"/>
                <a:gd name="T83" fmla="*/ 26 h 236"/>
                <a:gd name="T84" fmla="*/ 72 w 234"/>
                <a:gd name="T85" fmla="*/ 54 h 236"/>
                <a:gd name="T86" fmla="*/ 128 w 234"/>
                <a:gd name="T87" fmla="*/ 204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34" h="236">
                  <a:moveTo>
                    <a:pt x="128" y="204"/>
                  </a:moveTo>
                  <a:cubicBezTo>
                    <a:pt x="138" y="178"/>
                    <a:pt x="142" y="168"/>
                    <a:pt x="146" y="156"/>
                  </a:cubicBezTo>
                  <a:cubicBezTo>
                    <a:pt x="178" y="63"/>
                    <a:pt x="178" y="63"/>
                    <a:pt x="178" y="63"/>
                  </a:cubicBezTo>
                  <a:cubicBezTo>
                    <a:pt x="186" y="38"/>
                    <a:pt x="187" y="36"/>
                    <a:pt x="187" y="29"/>
                  </a:cubicBezTo>
                  <a:cubicBezTo>
                    <a:pt x="187" y="17"/>
                    <a:pt x="179" y="11"/>
                    <a:pt x="164" y="12"/>
                  </a:cubicBezTo>
                  <a:cubicBezTo>
                    <a:pt x="161" y="12"/>
                    <a:pt x="160" y="11"/>
                    <a:pt x="160" y="9"/>
                  </a:cubicBezTo>
                  <a:cubicBezTo>
                    <a:pt x="160" y="2"/>
                    <a:pt x="160" y="2"/>
                    <a:pt x="160" y="2"/>
                  </a:cubicBezTo>
                  <a:cubicBezTo>
                    <a:pt x="160" y="0"/>
                    <a:pt x="161" y="0"/>
                    <a:pt x="163" y="0"/>
                  </a:cubicBezTo>
                  <a:cubicBezTo>
                    <a:pt x="164" y="0"/>
                    <a:pt x="170" y="0"/>
                    <a:pt x="175" y="0"/>
                  </a:cubicBezTo>
                  <a:cubicBezTo>
                    <a:pt x="181" y="1"/>
                    <a:pt x="187" y="1"/>
                    <a:pt x="196" y="1"/>
                  </a:cubicBezTo>
                  <a:cubicBezTo>
                    <a:pt x="208" y="1"/>
                    <a:pt x="212" y="1"/>
                    <a:pt x="230" y="0"/>
                  </a:cubicBezTo>
                  <a:cubicBezTo>
                    <a:pt x="231" y="0"/>
                    <a:pt x="231" y="0"/>
                    <a:pt x="231" y="0"/>
                  </a:cubicBezTo>
                  <a:cubicBezTo>
                    <a:pt x="233" y="0"/>
                    <a:pt x="234" y="0"/>
                    <a:pt x="234" y="2"/>
                  </a:cubicBezTo>
                  <a:cubicBezTo>
                    <a:pt x="234" y="9"/>
                    <a:pt x="234" y="9"/>
                    <a:pt x="234" y="9"/>
                  </a:cubicBezTo>
                  <a:cubicBezTo>
                    <a:pt x="234" y="10"/>
                    <a:pt x="233" y="11"/>
                    <a:pt x="231" y="11"/>
                  </a:cubicBezTo>
                  <a:cubicBezTo>
                    <a:pt x="217" y="12"/>
                    <a:pt x="213" y="16"/>
                    <a:pt x="199" y="52"/>
                  </a:cubicBezTo>
                  <a:cubicBezTo>
                    <a:pt x="145" y="194"/>
                    <a:pt x="145" y="194"/>
                    <a:pt x="145" y="194"/>
                  </a:cubicBezTo>
                  <a:cubicBezTo>
                    <a:pt x="142" y="200"/>
                    <a:pt x="140" y="207"/>
                    <a:pt x="138" y="215"/>
                  </a:cubicBezTo>
                  <a:cubicBezTo>
                    <a:pt x="136" y="219"/>
                    <a:pt x="135" y="222"/>
                    <a:pt x="134" y="223"/>
                  </a:cubicBezTo>
                  <a:cubicBezTo>
                    <a:pt x="133" y="227"/>
                    <a:pt x="132" y="232"/>
                    <a:pt x="132" y="232"/>
                  </a:cubicBezTo>
                  <a:cubicBezTo>
                    <a:pt x="131" y="235"/>
                    <a:pt x="130" y="236"/>
                    <a:pt x="128" y="236"/>
                  </a:cubicBezTo>
                  <a:cubicBezTo>
                    <a:pt x="124" y="236"/>
                    <a:pt x="124" y="236"/>
                    <a:pt x="124" y="236"/>
                  </a:cubicBezTo>
                  <a:cubicBezTo>
                    <a:pt x="122" y="236"/>
                    <a:pt x="121" y="236"/>
                    <a:pt x="119" y="236"/>
                  </a:cubicBezTo>
                  <a:cubicBezTo>
                    <a:pt x="117" y="236"/>
                    <a:pt x="115" y="236"/>
                    <a:pt x="112" y="236"/>
                  </a:cubicBezTo>
                  <a:cubicBezTo>
                    <a:pt x="111" y="236"/>
                    <a:pt x="109" y="236"/>
                    <a:pt x="109" y="236"/>
                  </a:cubicBezTo>
                  <a:cubicBezTo>
                    <a:pt x="108" y="236"/>
                    <a:pt x="107" y="236"/>
                    <a:pt x="106" y="235"/>
                  </a:cubicBezTo>
                  <a:cubicBezTo>
                    <a:pt x="104" y="233"/>
                    <a:pt x="99" y="217"/>
                    <a:pt x="94" y="200"/>
                  </a:cubicBezTo>
                  <a:cubicBezTo>
                    <a:pt x="92" y="193"/>
                    <a:pt x="88" y="182"/>
                    <a:pt x="83" y="168"/>
                  </a:cubicBezTo>
                  <a:cubicBezTo>
                    <a:pt x="47" y="73"/>
                    <a:pt x="47" y="73"/>
                    <a:pt x="47" y="73"/>
                  </a:cubicBezTo>
                  <a:cubicBezTo>
                    <a:pt x="25" y="14"/>
                    <a:pt x="23" y="11"/>
                    <a:pt x="3" y="11"/>
                  </a:cubicBezTo>
                  <a:cubicBezTo>
                    <a:pt x="1" y="11"/>
                    <a:pt x="0" y="10"/>
                    <a:pt x="0" y="9"/>
                  </a:cubicBezTo>
                  <a:cubicBezTo>
                    <a:pt x="0" y="2"/>
                    <a:pt x="0" y="2"/>
                    <a:pt x="0" y="2"/>
                  </a:cubicBezTo>
                  <a:cubicBezTo>
                    <a:pt x="0" y="0"/>
                    <a:pt x="1" y="0"/>
                    <a:pt x="3" y="0"/>
                  </a:cubicBezTo>
                  <a:cubicBezTo>
                    <a:pt x="4" y="0"/>
                    <a:pt x="11" y="0"/>
                    <a:pt x="15" y="0"/>
                  </a:cubicBezTo>
                  <a:cubicBezTo>
                    <a:pt x="29" y="0"/>
                    <a:pt x="40" y="1"/>
                    <a:pt x="49" y="1"/>
                  </a:cubicBezTo>
                  <a:cubicBezTo>
                    <a:pt x="59" y="1"/>
                    <a:pt x="69" y="0"/>
                    <a:pt x="80" y="0"/>
                  </a:cubicBezTo>
                  <a:cubicBezTo>
                    <a:pt x="92" y="0"/>
                    <a:pt x="92" y="0"/>
                    <a:pt x="92" y="0"/>
                  </a:cubicBezTo>
                  <a:cubicBezTo>
                    <a:pt x="94" y="0"/>
                    <a:pt x="95" y="0"/>
                    <a:pt x="95" y="2"/>
                  </a:cubicBezTo>
                  <a:cubicBezTo>
                    <a:pt x="95" y="9"/>
                    <a:pt x="95" y="9"/>
                    <a:pt x="95" y="9"/>
                  </a:cubicBezTo>
                  <a:cubicBezTo>
                    <a:pt x="95" y="10"/>
                    <a:pt x="94" y="11"/>
                    <a:pt x="92" y="11"/>
                  </a:cubicBezTo>
                  <a:cubicBezTo>
                    <a:pt x="88" y="11"/>
                    <a:pt x="75" y="14"/>
                    <a:pt x="72" y="15"/>
                  </a:cubicBezTo>
                  <a:cubicBezTo>
                    <a:pt x="67" y="18"/>
                    <a:pt x="65" y="21"/>
                    <a:pt x="65" y="26"/>
                  </a:cubicBezTo>
                  <a:cubicBezTo>
                    <a:pt x="65" y="30"/>
                    <a:pt x="68" y="42"/>
                    <a:pt x="72" y="54"/>
                  </a:cubicBezTo>
                  <a:lnTo>
                    <a:pt x="128" y="204"/>
                  </a:ln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3"/>
            <p:cNvSpPr>
              <a:spLocks/>
            </p:cNvSpPr>
            <p:nvPr userDrawn="1"/>
          </p:nvSpPr>
          <p:spPr bwMode="auto">
            <a:xfrm>
              <a:off x="4360" y="374"/>
              <a:ext cx="27" cy="68"/>
            </a:xfrm>
            <a:custGeom>
              <a:avLst/>
              <a:gdLst>
                <a:gd name="T0" fmla="*/ 33 w 95"/>
                <a:gd name="T1" fmla="*/ 51 h 235"/>
                <a:gd name="T2" fmla="*/ 26 w 95"/>
                <a:gd name="T3" fmla="*/ 14 h 235"/>
                <a:gd name="T4" fmla="*/ 3 w 95"/>
                <a:gd name="T5" fmla="*/ 11 h 235"/>
                <a:gd name="T6" fmla="*/ 0 w 95"/>
                <a:gd name="T7" fmla="*/ 9 h 235"/>
                <a:gd name="T8" fmla="*/ 0 w 95"/>
                <a:gd name="T9" fmla="*/ 2 h 235"/>
                <a:gd name="T10" fmla="*/ 3 w 95"/>
                <a:gd name="T11" fmla="*/ 0 h 235"/>
                <a:gd name="T12" fmla="*/ 15 w 95"/>
                <a:gd name="T13" fmla="*/ 0 h 235"/>
                <a:gd name="T14" fmla="*/ 47 w 95"/>
                <a:gd name="T15" fmla="*/ 1 h 235"/>
                <a:gd name="T16" fmla="*/ 80 w 95"/>
                <a:gd name="T17" fmla="*/ 0 h 235"/>
                <a:gd name="T18" fmla="*/ 92 w 95"/>
                <a:gd name="T19" fmla="*/ 0 h 235"/>
                <a:gd name="T20" fmla="*/ 95 w 95"/>
                <a:gd name="T21" fmla="*/ 2 h 235"/>
                <a:gd name="T22" fmla="*/ 95 w 95"/>
                <a:gd name="T23" fmla="*/ 9 h 235"/>
                <a:gd name="T24" fmla="*/ 80 w 95"/>
                <a:gd name="T25" fmla="*/ 12 h 235"/>
                <a:gd name="T26" fmla="*/ 63 w 95"/>
                <a:gd name="T27" fmla="*/ 51 h 235"/>
                <a:gd name="T28" fmla="*/ 63 w 95"/>
                <a:gd name="T29" fmla="*/ 184 h 235"/>
                <a:gd name="T30" fmla="*/ 70 w 95"/>
                <a:gd name="T31" fmla="*/ 220 h 235"/>
                <a:gd name="T32" fmla="*/ 92 w 95"/>
                <a:gd name="T33" fmla="*/ 224 h 235"/>
                <a:gd name="T34" fmla="*/ 95 w 95"/>
                <a:gd name="T35" fmla="*/ 226 h 235"/>
                <a:gd name="T36" fmla="*/ 95 w 95"/>
                <a:gd name="T37" fmla="*/ 233 h 235"/>
                <a:gd name="T38" fmla="*/ 92 w 95"/>
                <a:gd name="T39" fmla="*/ 235 h 235"/>
                <a:gd name="T40" fmla="*/ 80 w 95"/>
                <a:gd name="T41" fmla="*/ 235 h 235"/>
                <a:gd name="T42" fmla="*/ 49 w 95"/>
                <a:gd name="T43" fmla="*/ 234 h 235"/>
                <a:gd name="T44" fmla="*/ 15 w 95"/>
                <a:gd name="T45" fmla="*/ 235 h 235"/>
                <a:gd name="T46" fmla="*/ 3 w 95"/>
                <a:gd name="T47" fmla="*/ 235 h 235"/>
                <a:gd name="T48" fmla="*/ 0 w 95"/>
                <a:gd name="T49" fmla="*/ 233 h 235"/>
                <a:gd name="T50" fmla="*/ 0 w 95"/>
                <a:gd name="T51" fmla="*/ 226 h 235"/>
                <a:gd name="T52" fmla="*/ 15 w 95"/>
                <a:gd name="T53" fmla="*/ 223 h 235"/>
                <a:gd name="T54" fmla="*/ 33 w 95"/>
                <a:gd name="T55" fmla="*/ 184 h 235"/>
                <a:gd name="T56" fmla="*/ 33 w 95"/>
                <a:gd name="T57" fmla="*/ 51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95" h="235">
                  <a:moveTo>
                    <a:pt x="33" y="51"/>
                  </a:moveTo>
                  <a:cubicBezTo>
                    <a:pt x="33" y="25"/>
                    <a:pt x="31" y="17"/>
                    <a:pt x="26" y="14"/>
                  </a:cubicBezTo>
                  <a:cubicBezTo>
                    <a:pt x="22" y="12"/>
                    <a:pt x="22" y="12"/>
                    <a:pt x="3" y="11"/>
                  </a:cubicBezTo>
                  <a:cubicBezTo>
                    <a:pt x="1" y="11"/>
                    <a:pt x="0" y="10"/>
                    <a:pt x="0" y="9"/>
                  </a:cubicBezTo>
                  <a:cubicBezTo>
                    <a:pt x="0" y="2"/>
                    <a:pt x="0" y="2"/>
                    <a:pt x="0" y="2"/>
                  </a:cubicBezTo>
                  <a:cubicBezTo>
                    <a:pt x="0" y="0"/>
                    <a:pt x="1" y="0"/>
                    <a:pt x="3" y="0"/>
                  </a:cubicBezTo>
                  <a:cubicBezTo>
                    <a:pt x="4" y="0"/>
                    <a:pt x="11" y="0"/>
                    <a:pt x="15" y="0"/>
                  </a:cubicBezTo>
                  <a:cubicBezTo>
                    <a:pt x="30" y="0"/>
                    <a:pt x="41" y="1"/>
                    <a:pt x="47" y="1"/>
                  </a:cubicBezTo>
                  <a:cubicBezTo>
                    <a:pt x="54" y="1"/>
                    <a:pt x="65" y="0"/>
                    <a:pt x="80" y="0"/>
                  </a:cubicBezTo>
                  <a:cubicBezTo>
                    <a:pt x="85" y="0"/>
                    <a:pt x="91" y="0"/>
                    <a:pt x="92" y="0"/>
                  </a:cubicBezTo>
                  <a:cubicBezTo>
                    <a:pt x="94" y="0"/>
                    <a:pt x="95" y="0"/>
                    <a:pt x="95" y="2"/>
                  </a:cubicBezTo>
                  <a:cubicBezTo>
                    <a:pt x="95" y="9"/>
                    <a:pt x="95" y="9"/>
                    <a:pt x="95" y="9"/>
                  </a:cubicBezTo>
                  <a:cubicBezTo>
                    <a:pt x="95" y="11"/>
                    <a:pt x="95" y="11"/>
                    <a:pt x="80" y="12"/>
                  </a:cubicBezTo>
                  <a:cubicBezTo>
                    <a:pt x="65" y="12"/>
                    <a:pt x="63" y="17"/>
                    <a:pt x="63" y="51"/>
                  </a:cubicBezTo>
                  <a:cubicBezTo>
                    <a:pt x="63" y="184"/>
                    <a:pt x="63" y="184"/>
                    <a:pt x="63" y="184"/>
                  </a:cubicBezTo>
                  <a:cubicBezTo>
                    <a:pt x="63" y="210"/>
                    <a:pt x="65" y="218"/>
                    <a:pt x="70" y="220"/>
                  </a:cubicBezTo>
                  <a:cubicBezTo>
                    <a:pt x="74" y="223"/>
                    <a:pt x="74" y="223"/>
                    <a:pt x="92" y="224"/>
                  </a:cubicBezTo>
                  <a:cubicBezTo>
                    <a:pt x="94" y="224"/>
                    <a:pt x="95" y="224"/>
                    <a:pt x="95" y="226"/>
                  </a:cubicBezTo>
                  <a:cubicBezTo>
                    <a:pt x="95" y="233"/>
                    <a:pt x="95" y="233"/>
                    <a:pt x="95" y="233"/>
                  </a:cubicBezTo>
                  <a:cubicBezTo>
                    <a:pt x="95" y="235"/>
                    <a:pt x="94" y="235"/>
                    <a:pt x="92" y="235"/>
                  </a:cubicBezTo>
                  <a:cubicBezTo>
                    <a:pt x="80" y="235"/>
                    <a:pt x="80" y="235"/>
                    <a:pt x="80" y="235"/>
                  </a:cubicBezTo>
                  <a:cubicBezTo>
                    <a:pt x="68" y="234"/>
                    <a:pt x="58" y="234"/>
                    <a:pt x="49" y="234"/>
                  </a:cubicBezTo>
                  <a:cubicBezTo>
                    <a:pt x="44" y="234"/>
                    <a:pt x="32" y="234"/>
                    <a:pt x="15" y="235"/>
                  </a:cubicBezTo>
                  <a:cubicBezTo>
                    <a:pt x="3" y="235"/>
                    <a:pt x="3" y="235"/>
                    <a:pt x="3" y="235"/>
                  </a:cubicBezTo>
                  <a:cubicBezTo>
                    <a:pt x="1" y="235"/>
                    <a:pt x="0" y="235"/>
                    <a:pt x="0" y="233"/>
                  </a:cubicBezTo>
                  <a:cubicBezTo>
                    <a:pt x="0" y="226"/>
                    <a:pt x="0" y="226"/>
                    <a:pt x="0" y="226"/>
                  </a:cubicBezTo>
                  <a:cubicBezTo>
                    <a:pt x="0" y="224"/>
                    <a:pt x="0" y="224"/>
                    <a:pt x="15" y="223"/>
                  </a:cubicBezTo>
                  <a:cubicBezTo>
                    <a:pt x="30" y="222"/>
                    <a:pt x="33" y="218"/>
                    <a:pt x="33" y="184"/>
                  </a:cubicBezTo>
                  <a:lnTo>
                    <a:pt x="33" y="51"/>
                  </a:ln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4"/>
            <p:cNvSpPr>
              <a:spLocks/>
            </p:cNvSpPr>
            <p:nvPr userDrawn="1"/>
          </p:nvSpPr>
          <p:spPr bwMode="auto">
            <a:xfrm>
              <a:off x="4393" y="372"/>
              <a:ext cx="48" cy="72"/>
            </a:xfrm>
            <a:custGeom>
              <a:avLst/>
              <a:gdLst>
                <a:gd name="T0" fmla="*/ 141 w 168"/>
                <a:gd name="T1" fmla="*/ 70 h 247"/>
                <a:gd name="T2" fmla="*/ 137 w 168"/>
                <a:gd name="T3" fmla="*/ 63 h 247"/>
                <a:gd name="T4" fmla="*/ 131 w 168"/>
                <a:gd name="T5" fmla="*/ 30 h 247"/>
                <a:gd name="T6" fmla="*/ 89 w 168"/>
                <a:gd name="T7" fmla="*/ 13 h 247"/>
                <a:gd name="T8" fmla="*/ 38 w 168"/>
                <a:gd name="T9" fmla="*/ 55 h 247"/>
                <a:gd name="T10" fmla="*/ 48 w 168"/>
                <a:gd name="T11" fmla="*/ 82 h 247"/>
                <a:gd name="T12" fmla="*/ 94 w 168"/>
                <a:gd name="T13" fmla="*/ 104 h 247"/>
                <a:gd name="T14" fmla="*/ 168 w 168"/>
                <a:gd name="T15" fmla="*/ 174 h 247"/>
                <a:gd name="T16" fmla="*/ 78 w 168"/>
                <a:gd name="T17" fmla="*/ 247 h 247"/>
                <a:gd name="T18" fmla="*/ 5 w 168"/>
                <a:gd name="T19" fmla="*/ 232 h 247"/>
                <a:gd name="T20" fmla="*/ 0 w 168"/>
                <a:gd name="T21" fmla="*/ 226 h 247"/>
                <a:gd name="T22" fmla="*/ 1 w 168"/>
                <a:gd name="T23" fmla="*/ 211 h 247"/>
                <a:gd name="T24" fmla="*/ 1 w 168"/>
                <a:gd name="T25" fmla="*/ 191 h 247"/>
                <a:gd name="T26" fmla="*/ 1 w 168"/>
                <a:gd name="T27" fmla="*/ 185 h 247"/>
                <a:gd name="T28" fmla="*/ 1 w 168"/>
                <a:gd name="T29" fmla="*/ 177 h 247"/>
                <a:gd name="T30" fmla="*/ 4 w 168"/>
                <a:gd name="T31" fmla="*/ 168 h 247"/>
                <a:gd name="T32" fmla="*/ 20 w 168"/>
                <a:gd name="T33" fmla="*/ 168 h 247"/>
                <a:gd name="T34" fmla="*/ 22 w 168"/>
                <a:gd name="T35" fmla="*/ 172 h 247"/>
                <a:gd name="T36" fmla="*/ 29 w 168"/>
                <a:gd name="T37" fmla="*/ 213 h 247"/>
                <a:gd name="T38" fmla="*/ 76 w 168"/>
                <a:gd name="T39" fmla="*/ 234 h 247"/>
                <a:gd name="T40" fmla="*/ 137 w 168"/>
                <a:gd name="T41" fmla="*/ 185 h 247"/>
                <a:gd name="T42" fmla="*/ 124 w 168"/>
                <a:gd name="T43" fmla="*/ 154 h 247"/>
                <a:gd name="T44" fmla="*/ 76 w 168"/>
                <a:gd name="T45" fmla="*/ 131 h 247"/>
                <a:gd name="T46" fmla="*/ 21 w 168"/>
                <a:gd name="T47" fmla="*/ 100 h 247"/>
                <a:gd name="T48" fmla="*/ 9 w 168"/>
                <a:gd name="T49" fmla="*/ 64 h 247"/>
                <a:gd name="T50" fmla="*/ 90 w 168"/>
                <a:gd name="T51" fmla="*/ 0 h 247"/>
                <a:gd name="T52" fmla="*/ 151 w 168"/>
                <a:gd name="T53" fmla="*/ 10 h 247"/>
                <a:gd name="T54" fmla="*/ 158 w 168"/>
                <a:gd name="T55" fmla="*/ 14 h 247"/>
                <a:gd name="T56" fmla="*/ 158 w 168"/>
                <a:gd name="T57" fmla="*/ 14 h 247"/>
                <a:gd name="T58" fmla="*/ 157 w 168"/>
                <a:gd name="T59" fmla="*/ 53 h 247"/>
                <a:gd name="T60" fmla="*/ 157 w 168"/>
                <a:gd name="T61" fmla="*/ 62 h 247"/>
                <a:gd name="T62" fmla="*/ 157 w 168"/>
                <a:gd name="T63" fmla="*/ 66 h 247"/>
                <a:gd name="T64" fmla="*/ 155 w 168"/>
                <a:gd name="T65" fmla="*/ 70 h 247"/>
                <a:gd name="T66" fmla="*/ 141 w 168"/>
                <a:gd name="T67" fmla="*/ 70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8" h="247">
                  <a:moveTo>
                    <a:pt x="141" y="70"/>
                  </a:moveTo>
                  <a:cubicBezTo>
                    <a:pt x="137" y="70"/>
                    <a:pt x="137" y="69"/>
                    <a:pt x="137" y="63"/>
                  </a:cubicBezTo>
                  <a:cubicBezTo>
                    <a:pt x="137" y="52"/>
                    <a:pt x="134" y="35"/>
                    <a:pt x="131" y="30"/>
                  </a:cubicBezTo>
                  <a:cubicBezTo>
                    <a:pt x="125" y="19"/>
                    <a:pt x="109" y="13"/>
                    <a:pt x="89" y="13"/>
                  </a:cubicBezTo>
                  <a:cubicBezTo>
                    <a:pt x="58" y="13"/>
                    <a:pt x="38" y="30"/>
                    <a:pt x="38" y="55"/>
                  </a:cubicBezTo>
                  <a:cubicBezTo>
                    <a:pt x="38" y="65"/>
                    <a:pt x="42" y="76"/>
                    <a:pt x="48" y="82"/>
                  </a:cubicBezTo>
                  <a:cubicBezTo>
                    <a:pt x="56" y="90"/>
                    <a:pt x="64" y="94"/>
                    <a:pt x="94" y="104"/>
                  </a:cubicBezTo>
                  <a:cubicBezTo>
                    <a:pt x="149" y="122"/>
                    <a:pt x="168" y="140"/>
                    <a:pt x="168" y="174"/>
                  </a:cubicBezTo>
                  <a:cubicBezTo>
                    <a:pt x="168" y="218"/>
                    <a:pt x="133" y="247"/>
                    <a:pt x="78" y="247"/>
                  </a:cubicBezTo>
                  <a:cubicBezTo>
                    <a:pt x="51" y="247"/>
                    <a:pt x="30" y="242"/>
                    <a:pt x="5" y="232"/>
                  </a:cubicBezTo>
                  <a:cubicBezTo>
                    <a:pt x="0" y="230"/>
                    <a:pt x="0" y="230"/>
                    <a:pt x="0" y="226"/>
                  </a:cubicBezTo>
                  <a:cubicBezTo>
                    <a:pt x="0" y="224"/>
                    <a:pt x="0" y="219"/>
                    <a:pt x="1" y="211"/>
                  </a:cubicBezTo>
                  <a:cubicBezTo>
                    <a:pt x="1" y="199"/>
                    <a:pt x="1" y="196"/>
                    <a:pt x="1" y="191"/>
                  </a:cubicBezTo>
                  <a:cubicBezTo>
                    <a:pt x="1" y="185"/>
                    <a:pt x="1" y="185"/>
                    <a:pt x="1" y="185"/>
                  </a:cubicBezTo>
                  <a:cubicBezTo>
                    <a:pt x="1" y="181"/>
                    <a:pt x="1" y="178"/>
                    <a:pt x="1" y="177"/>
                  </a:cubicBezTo>
                  <a:cubicBezTo>
                    <a:pt x="1" y="170"/>
                    <a:pt x="2" y="168"/>
                    <a:pt x="4" y="168"/>
                  </a:cubicBezTo>
                  <a:cubicBezTo>
                    <a:pt x="20" y="168"/>
                    <a:pt x="20" y="168"/>
                    <a:pt x="20" y="168"/>
                  </a:cubicBezTo>
                  <a:cubicBezTo>
                    <a:pt x="22" y="168"/>
                    <a:pt x="22" y="170"/>
                    <a:pt x="22" y="172"/>
                  </a:cubicBezTo>
                  <a:cubicBezTo>
                    <a:pt x="23" y="192"/>
                    <a:pt x="25" y="205"/>
                    <a:pt x="29" y="213"/>
                  </a:cubicBezTo>
                  <a:cubicBezTo>
                    <a:pt x="35" y="226"/>
                    <a:pt x="53" y="234"/>
                    <a:pt x="76" y="234"/>
                  </a:cubicBezTo>
                  <a:cubicBezTo>
                    <a:pt x="112" y="234"/>
                    <a:pt x="137" y="215"/>
                    <a:pt x="137" y="185"/>
                  </a:cubicBezTo>
                  <a:cubicBezTo>
                    <a:pt x="137" y="173"/>
                    <a:pt x="132" y="161"/>
                    <a:pt x="124" y="154"/>
                  </a:cubicBezTo>
                  <a:cubicBezTo>
                    <a:pt x="115" y="146"/>
                    <a:pt x="103" y="140"/>
                    <a:pt x="76" y="131"/>
                  </a:cubicBezTo>
                  <a:cubicBezTo>
                    <a:pt x="44" y="121"/>
                    <a:pt x="31" y="113"/>
                    <a:pt x="21" y="100"/>
                  </a:cubicBezTo>
                  <a:cubicBezTo>
                    <a:pt x="13" y="90"/>
                    <a:pt x="9" y="77"/>
                    <a:pt x="9" y="64"/>
                  </a:cubicBezTo>
                  <a:cubicBezTo>
                    <a:pt x="9" y="24"/>
                    <a:pt x="39" y="0"/>
                    <a:pt x="90" y="0"/>
                  </a:cubicBezTo>
                  <a:cubicBezTo>
                    <a:pt x="111" y="0"/>
                    <a:pt x="120" y="2"/>
                    <a:pt x="151" y="10"/>
                  </a:cubicBezTo>
                  <a:cubicBezTo>
                    <a:pt x="157" y="12"/>
                    <a:pt x="158" y="12"/>
                    <a:pt x="158" y="14"/>
                  </a:cubicBezTo>
                  <a:cubicBezTo>
                    <a:pt x="158" y="14"/>
                    <a:pt x="158" y="14"/>
                    <a:pt x="158" y="14"/>
                  </a:cubicBezTo>
                  <a:cubicBezTo>
                    <a:pt x="157" y="23"/>
                    <a:pt x="157" y="45"/>
                    <a:pt x="157" y="53"/>
                  </a:cubicBezTo>
                  <a:cubicBezTo>
                    <a:pt x="157" y="62"/>
                    <a:pt x="157" y="62"/>
                    <a:pt x="157" y="62"/>
                  </a:cubicBezTo>
                  <a:cubicBezTo>
                    <a:pt x="157" y="64"/>
                    <a:pt x="157" y="66"/>
                    <a:pt x="157" y="66"/>
                  </a:cubicBezTo>
                  <a:cubicBezTo>
                    <a:pt x="157" y="69"/>
                    <a:pt x="157" y="70"/>
                    <a:pt x="155" y="70"/>
                  </a:cubicBezTo>
                  <a:lnTo>
                    <a:pt x="141" y="70"/>
                  </a:ln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5"/>
            <p:cNvSpPr>
              <a:spLocks noEditPoints="1"/>
            </p:cNvSpPr>
            <p:nvPr userDrawn="1"/>
          </p:nvSpPr>
          <p:spPr bwMode="auto">
            <a:xfrm>
              <a:off x="4447" y="372"/>
              <a:ext cx="68" cy="72"/>
            </a:xfrm>
            <a:custGeom>
              <a:avLst/>
              <a:gdLst>
                <a:gd name="T0" fmla="*/ 211 w 235"/>
                <a:gd name="T1" fmla="*/ 32 h 247"/>
                <a:gd name="T2" fmla="*/ 235 w 235"/>
                <a:gd name="T3" fmla="*/ 121 h 247"/>
                <a:gd name="T4" fmla="*/ 111 w 235"/>
                <a:gd name="T5" fmla="*/ 247 h 247"/>
                <a:gd name="T6" fmla="*/ 22 w 235"/>
                <a:gd name="T7" fmla="*/ 211 h 247"/>
                <a:gd name="T8" fmla="*/ 0 w 235"/>
                <a:gd name="T9" fmla="*/ 121 h 247"/>
                <a:gd name="T10" fmla="*/ 120 w 235"/>
                <a:gd name="T11" fmla="*/ 0 h 247"/>
                <a:gd name="T12" fmla="*/ 211 w 235"/>
                <a:gd name="T13" fmla="*/ 32 h 247"/>
                <a:gd name="T14" fmla="*/ 35 w 235"/>
                <a:gd name="T15" fmla="*/ 122 h 247"/>
                <a:gd name="T16" fmla="*/ 47 w 235"/>
                <a:gd name="T17" fmla="*/ 195 h 247"/>
                <a:gd name="T18" fmla="*/ 116 w 235"/>
                <a:gd name="T19" fmla="*/ 234 h 247"/>
                <a:gd name="T20" fmla="*/ 188 w 235"/>
                <a:gd name="T21" fmla="*/ 193 h 247"/>
                <a:gd name="T22" fmla="*/ 199 w 235"/>
                <a:gd name="T23" fmla="*/ 122 h 247"/>
                <a:gd name="T24" fmla="*/ 187 w 235"/>
                <a:gd name="T25" fmla="*/ 50 h 247"/>
                <a:gd name="T26" fmla="*/ 117 w 235"/>
                <a:gd name="T27" fmla="*/ 13 h 247"/>
                <a:gd name="T28" fmla="*/ 35 w 235"/>
                <a:gd name="T29" fmla="*/ 122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5" h="247">
                  <a:moveTo>
                    <a:pt x="211" y="32"/>
                  </a:moveTo>
                  <a:cubicBezTo>
                    <a:pt x="228" y="51"/>
                    <a:pt x="235" y="77"/>
                    <a:pt x="235" y="121"/>
                  </a:cubicBezTo>
                  <a:cubicBezTo>
                    <a:pt x="235" y="210"/>
                    <a:pt x="198" y="247"/>
                    <a:pt x="111" y="247"/>
                  </a:cubicBezTo>
                  <a:cubicBezTo>
                    <a:pt x="68" y="247"/>
                    <a:pt x="39" y="235"/>
                    <a:pt x="22" y="211"/>
                  </a:cubicBezTo>
                  <a:cubicBezTo>
                    <a:pt x="7" y="190"/>
                    <a:pt x="0" y="160"/>
                    <a:pt x="0" y="121"/>
                  </a:cubicBezTo>
                  <a:cubicBezTo>
                    <a:pt x="0" y="38"/>
                    <a:pt x="38" y="0"/>
                    <a:pt x="120" y="0"/>
                  </a:cubicBezTo>
                  <a:cubicBezTo>
                    <a:pt x="162" y="0"/>
                    <a:pt x="191" y="11"/>
                    <a:pt x="211" y="32"/>
                  </a:cubicBezTo>
                  <a:close/>
                  <a:moveTo>
                    <a:pt x="35" y="122"/>
                  </a:moveTo>
                  <a:cubicBezTo>
                    <a:pt x="35" y="153"/>
                    <a:pt x="39" y="177"/>
                    <a:pt x="47" y="195"/>
                  </a:cubicBezTo>
                  <a:cubicBezTo>
                    <a:pt x="57" y="220"/>
                    <a:pt x="82" y="234"/>
                    <a:pt x="116" y="234"/>
                  </a:cubicBezTo>
                  <a:cubicBezTo>
                    <a:pt x="151" y="234"/>
                    <a:pt x="177" y="219"/>
                    <a:pt x="188" y="193"/>
                  </a:cubicBezTo>
                  <a:cubicBezTo>
                    <a:pt x="196" y="175"/>
                    <a:pt x="199" y="152"/>
                    <a:pt x="199" y="122"/>
                  </a:cubicBezTo>
                  <a:cubicBezTo>
                    <a:pt x="199" y="90"/>
                    <a:pt x="196" y="66"/>
                    <a:pt x="187" y="50"/>
                  </a:cubicBezTo>
                  <a:cubicBezTo>
                    <a:pt x="175" y="26"/>
                    <a:pt x="150" y="13"/>
                    <a:pt x="117" y="13"/>
                  </a:cubicBezTo>
                  <a:cubicBezTo>
                    <a:pt x="61" y="13"/>
                    <a:pt x="35" y="47"/>
                    <a:pt x="35" y="122"/>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6"/>
            <p:cNvSpPr>
              <a:spLocks noEditPoints="1"/>
            </p:cNvSpPr>
            <p:nvPr userDrawn="1"/>
          </p:nvSpPr>
          <p:spPr bwMode="auto">
            <a:xfrm>
              <a:off x="4515" y="374"/>
              <a:ext cx="64" cy="68"/>
            </a:xfrm>
            <a:custGeom>
              <a:avLst/>
              <a:gdLst>
                <a:gd name="T0" fmla="*/ 63 w 220"/>
                <a:gd name="T1" fmla="*/ 184 h 235"/>
                <a:gd name="T2" fmla="*/ 70 w 220"/>
                <a:gd name="T3" fmla="*/ 220 h 235"/>
                <a:gd name="T4" fmla="*/ 92 w 220"/>
                <a:gd name="T5" fmla="*/ 224 h 235"/>
                <a:gd name="T6" fmla="*/ 95 w 220"/>
                <a:gd name="T7" fmla="*/ 226 h 235"/>
                <a:gd name="T8" fmla="*/ 95 w 220"/>
                <a:gd name="T9" fmla="*/ 233 h 235"/>
                <a:gd name="T10" fmla="*/ 92 w 220"/>
                <a:gd name="T11" fmla="*/ 235 h 235"/>
                <a:gd name="T12" fmla="*/ 80 w 220"/>
                <a:gd name="T13" fmla="*/ 235 h 235"/>
                <a:gd name="T14" fmla="*/ 48 w 220"/>
                <a:gd name="T15" fmla="*/ 234 h 235"/>
                <a:gd name="T16" fmla="*/ 15 w 220"/>
                <a:gd name="T17" fmla="*/ 235 h 235"/>
                <a:gd name="T18" fmla="*/ 3 w 220"/>
                <a:gd name="T19" fmla="*/ 235 h 235"/>
                <a:gd name="T20" fmla="*/ 0 w 220"/>
                <a:gd name="T21" fmla="*/ 233 h 235"/>
                <a:gd name="T22" fmla="*/ 0 w 220"/>
                <a:gd name="T23" fmla="*/ 226 h 235"/>
                <a:gd name="T24" fmla="*/ 15 w 220"/>
                <a:gd name="T25" fmla="*/ 223 h 235"/>
                <a:gd name="T26" fmla="*/ 32 w 220"/>
                <a:gd name="T27" fmla="*/ 184 h 235"/>
                <a:gd name="T28" fmla="*/ 32 w 220"/>
                <a:gd name="T29" fmla="*/ 51 h 235"/>
                <a:gd name="T30" fmla="*/ 26 w 220"/>
                <a:gd name="T31" fmla="*/ 14 h 235"/>
                <a:gd name="T32" fmla="*/ 3 w 220"/>
                <a:gd name="T33" fmla="*/ 11 h 235"/>
                <a:gd name="T34" fmla="*/ 0 w 220"/>
                <a:gd name="T35" fmla="*/ 9 h 235"/>
                <a:gd name="T36" fmla="*/ 0 w 220"/>
                <a:gd name="T37" fmla="*/ 2 h 235"/>
                <a:gd name="T38" fmla="*/ 3 w 220"/>
                <a:gd name="T39" fmla="*/ 0 h 235"/>
                <a:gd name="T40" fmla="*/ 15 w 220"/>
                <a:gd name="T41" fmla="*/ 0 h 235"/>
                <a:gd name="T42" fmla="*/ 47 w 220"/>
                <a:gd name="T43" fmla="*/ 1 h 235"/>
                <a:gd name="T44" fmla="*/ 89 w 220"/>
                <a:gd name="T45" fmla="*/ 0 h 235"/>
                <a:gd name="T46" fmla="*/ 120 w 220"/>
                <a:gd name="T47" fmla="*/ 0 h 235"/>
                <a:gd name="T48" fmla="*/ 169 w 220"/>
                <a:gd name="T49" fmla="*/ 12 h 235"/>
                <a:gd name="T50" fmla="*/ 185 w 220"/>
                <a:gd name="T51" fmla="*/ 53 h 235"/>
                <a:gd name="T52" fmla="*/ 154 w 220"/>
                <a:gd name="T53" fmla="*/ 103 h 235"/>
                <a:gd name="T54" fmla="*/ 125 w 220"/>
                <a:gd name="T55" fmla="*/ 111 h 235"/>
                <a:gd name="T56" fmla="*/ 173 w 220"/>
                <a:gd name="T57" fmla="*/ 185 h 235"/>
                <a:gd name="T58" fmla="*/ 217 w 220"/>
                <a:gd name="T59" fmla="*/ 224 h 235"/>
                <a:gd name="T60" fmla="*/ 220 w 220"/>
                <a:gd name="T61" fmla="*/ 226 h 235"/>
                <a:gd name="T62" fmla="*/ 220 w 220"/>
                <a:gd name="T63" fmla="*/ 233 h 235"/>
                <a:gd name="T64" fmla="*/ 218 w 220"/>
                <a:gd name="T65" fmla="*/ 235 h 235"/>
                <a:gd name="T66" fmla="*/ 208 w 220"/>
                <a:gd name="T67" fmla="*/ 235 h 235"/>
                <a:gd name="T68" fmla="*/ 193 w 220"/>
                <a:gd name="T69" fmla="*/ 234 h 235"/>
                <a:gd name="T70" fmla="*/ 186 w 220"/>
                <a:gd name="T71" fmla="*/ 234 h 235"/>
                <a:gd name="T72" fmla="*/ 171 w 220"/>
                <a:gd name="T73" fmla="*/ 235 h 235"/>
                <a:gd name="T74" fmla="*/ 163 w 220"/>
                <a:gd name="T75" fmla="*/ 226 h 235"/>
                <a:gd name="T76" fmla="*/ 149 w 220"/>
                <a:gd name="T77" fmla="*/ 204 h 235"/>
                <a:gd name="T78" fmla="*/ 112 w 220"/>
                <a:gd name="T79" fmla="*/ 148 h 235"/>
                <a:gd name="T80" fmla="*/ 74 w 220"/>
                <a:gd name="T81" fmla="*/ 118 h 235"/>
                <a:gd name="T82" fmla="*/ 63 w 220"/>
                <a:gd name="T83" fmla="*/ 118 h 235"/>
                <a:gd name="T84" fmla="*/ 63 w 220"/>
                <a:gd name="T85" fmla="*/ 184 h 235"/>
                <a:gd name="T86" fmla="*/ 63 w 220"/>
                <a:gd name="T87" fmla="*/ 106 h 235"/>
                <a:gd name="T88" fmla="*/ 87 w 220"/>
                <a:gd name="T89" fmla="*/ 107 h 235"/>
                <a:gd name="T90" fmla="*/ 137 w 220"/>
                <a:gd name="T91" fmla="*/ 93 h 235"/>
                <a:gd name="T92" fmla="*/ 151 w 220"/>
                <a:gd name="T93" fmla="*/ 55 h 235"/>
                <a:gd name="T94" fmla="*/ 143 w 220"/>
                <a:gd name="T95" fmla="*/ 27 h 235"/>
                <a:gd name="T96" fmla="*/ 101 w 220"/>
                <a:gd name="T97" fmla="*/ 12 h 235"/>
                <a:gd name="T98" fmla="*/ 64 w 220"/>
                <a:gd name="T99" fmla="*/ 13 h 235"/>
                <a:gd name="T100" fmla="*/ 63 w 220"/>
                <a:gd name="T101" fmla="*/ 44 h 235"/>
                <a:gd name="T102" fmla="*/ 63 w 220"/>
                <a:gd name="T103" fmla="*/ 106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20" h="235">
                  <a:moveTo>
                    <a:pt x="63" y="184"/>
                  </a:moveTo>
                  <a:cubicBezTo>
                    <a:pt x="63" y="210"/>
                    <a:pt x="64" y="218"/>
                    <a:pt x="70" y="220"/>
                  </a:cubicBezTo>
                  <a:cubicBezTo>
                    <a:pt x="73" y="223"/>
                    <a:pt x="73" y="223"/>
                    <a:pt x="92" y="224"/>
                  </a:cubicBezTo>
                  <a:cubicBezTo>
                    <a:pt x="94" y="224"/>
                    <a:pt x="95" y="224"/>
                    <a:pt x="95" y="226"/>
                  </a:cubicBezTo>
                  <a:cubicBezTo>
                    <a:pt x="95" y="233"/>
                    <a:pt x="95" y="233"/>
                    <a:pt x="95" y="233"/>
                  </a:cubicBezTo>
                  <a:cubicBezTo>
                    <a:pt x="95" y="235"/>
                    <a:pt x="94" y="235"/>
                    <a:pt x="92" y="235"/>
                  </a:cubicBezTo>
                  <a:cubicBezTo>
                    <a:pt x="80" y="235"/>
                    <a:pt x="80" y="235"/>
                    <a:pt x="80" y="235"/>
                  </a:cubicBezTo>
                  <a:cubicBezTo>
                    <a:pt x="67" y="234"/>
                    <a:pt x="57" y="234"/>
                    <a:pt x="48" y="234"/>
                  </a:cubicBezTo>
                  <a:cubicBezTo>
                    <a:pt x="44" y="234"/>
                    <a:pt x="32" y="234"/>
                    <a:pt x="15" y="235"/>
                  </a:cubicBezTo>
                  <a:cubicBezTo>
                    <a:pt x="3" y="235"/>
                    <a:pt x="3" y="235"/>
                    <a:pt x="3" y="235"/>
                  </a:cubicBezTo>
                  <a:cubicBezTo>
                    <a:pt x="1" y="235"/>
                    <a:pt x="0" y="235"/>
                    <a:pt x="0" y="233"/>
                  </a:cubicBezTo>
                  <a:cubicBezTo>
                    <a:pt x="0" y="226"/>
                    <a:pt x="0" y="226"/>
                    <a:pt x="0" y="226"/>
                  </a:cubicBezTo>
                  <a:cubicBezTo>
                    <a:pt x="0" y="224"/>
                    <a:pt x="0" y="224"/>
                    <a:pt x="15" y="223"/>
                  </a:cubicBezTo>
                  <a:cubicBezTo>
                    <a:pt x="30" y="222"/>
                    <a:pt x="32" y="218"/>
                    <a:pt x="32" y="184"/>
                  </a:cubicBezTo>
                  <a:cubicBezTo>
                    <a:pt x="32" y="51"/>
                    <a:pt x="32" y="51"/>
                    <a:pt x="32" y="51"/>
                  </a:cubicBezTo>
                  <a:cubicBezTo>
                    <a:pt x="32" y="25"/>
                    <a:pt x="31" y="17"/>
                    <a:pt x="26" y="14"/>
                  </a:cubicBezTo>
                  <a:cubicBezTo>
                    <a:pt x="22" y="12"/>
                    <a:pt x="22" y="12"/>
                    <a:pt x="3" y="11"/>
                  </a:cubicBezTo>
                  <a:cubicBezTo>
                    <a:pt x="1" y="11"/>
                    <a:pt x="0" y="10"/>
                    <a:pt x="0" y="9"/>
                  </a:cubicBezTo>
                  <a:cubicBezTo>
                    <a:pt x="0" y="2"/>
                    <a:pt x="0" y="2"/>
                    <a:pt x="0" y="2"/>
                  </a:cubicBezTo>
                  <a:cubicBezTo>
                    <a:pt x="0" y="0"/>
                    <a:pt x="1" y="0"/>
                    <a:pt x="3" y="0"/>
                  </a:cubicBezTo>
                  <a:cubicBezTo>
                    <a:pt x="4" y="0"/>
                    <a:pt x="10" y="0"/>
                    <a:pt x="15" y="0"/>
                  </a:cubicBezTo>
                  <a:cubicBezTo>
                    <a:pt x="29" y="0"/>
                    <a:pt x="40" y="1"/>
                    <a:pt x="47" y="1"/>
                  </a:cubicBezTo>
                  <a:cubicBezTo>
                    <a:pt x="52" y="1"/>
                    <a:pt x="52" y="1"/>
                    <a:pt x="89" y="0"/>
                  </a:cubicBezTo>
                  <a:cubicBezTo>
                    <a:pt x="100" y="0"/>
                    <a:pt x="111" y="0"/>
                    <a:pt x="120" y="0"/>
                  </a:cubicBezTo>
                  <a:cubicBezTo>
                    <a:pt x="144" y="0"/>
                    <a:pt x="160" y="3"/>
                    <a:pt x="169" y="12"/>
                  </a:cubicBezTo>
                  <a:cubicBezTo>
                    <a:pt x="179" y="20"/>
                    <a:pt x="185" y="37"/>
                    <a:pt x="185" y="53"/>
                  </a:cubicBezTo>
                  <a:cubicBezTo>
                    <a:pt x="185" y="76"/>
                    <a:pt x="174" y="93"/>
                    <a:pt x="154" y="103"/>
                  </a:cubicBezTo>
                  <a:cubicBezTo>
                    <a:pt x="147" y="107"/>
                    <a:pt x="141" y="109"/>
                    <a:pt x="125" y="111"/>
                  </a:cubicBezTo>
                  <a:cubicBezTo>
                    <a:pt x="173" y="185"/>
                    <a:pt x="173" y="185"/>
                    <a:pt x="173" y="185"/>
                  </a:cubicBezTo>
                  <a:cubicBezTo>
                    <a:pt x="196" y="219"/>
                    <a:pt x="200" y="223"/>
                    <a:pt x="217" y="224"/>
                  </a:cubicBezTo>
                  <a:cubicBezTo>
                    <a:pt x="219" y="224"/>
                    <a:pt x="220" y="224"/>
                    <a:pt x="220" y="226"/>
                  </a:cubicBezTo>
                  <a:cubicBezTo>
                    <a:pt x="220" y="233"/>
                    <a:pt x="220" y="233"/>
                    <a:pt x="220" y="233"/>
                  </a:cubicBezTo>
                  <a:cubicBezTo>
                    <a:pt x="220" y="235"/>
                    <a:pt x="219" y="235"/>
                    <a:pt x="218" y="235"/>
                  </a:cubicBezTo>
                  <a:cubicBezTo>
                    <a:pt x="218" y="235"/>
                    <a:pt x="218" y="235"/>
                    <a:pt x="208" y="235"/>
                  </a:cubicBezTo>
                  <a:cubicBezTo>
                    <a:pt x="203" y="234"/>
                    <a:pt x="199" y="234"/>
                    <a:pt x="193" y="234"/>
                  </a:cubicBezTo>
                  <a:cubicBezTo>
                    <a:pt x="186" y="234"/>
                    <a:pt x="186" y="234"/>
                    <a:pt x="186" y="234"/>
                  </a:cubicBezTo>
                  <a:cubicBezTo>
                    <a:pt x="178" y="235"/>
                    <a:pt x="171" y="235"/>
                    <a:pt x="171" y="235"/>
                  </a:cubicBezTo>
                  <a:cubicBezTo>
                    <a:pt x="168" y="235"/>
                    <a:pt x="167" y="235"/>
                    <a:pt x="163" y="226"/>
                  </a:cubicBezTo>
                  <a:cubicBezTo>
                    <a:pt x="162" y="224"/>
                    <a:pt x="159" y="219"/>
                    <a:pt x="149" y="204"/>
                  </a:cubicBezTo>
                  <a:cubicBezTo>
                    <a:pt x="112" y="148"/>
                    <a:pt x="112" y="148"/>
                    <a:pt x="112" y="148"/>
                  </a:cubicBezTo>
                  <a:cubicBezTo>
                    <a:pt x="95" y="120"/>
                    <a:pt x="92" y="118"/>
                    <a:pt x="74" y="118"/>
                  </a:cubicBezTo>
                  <a:cubicBezTo>
                    <a:pt x="72" y="118"/>
                    <a:pt x="68" y="118"/>
                    <a:pt x="63" y="118"/>
                  </a:cubicBezTo>
                  <a:lnTo>
                    <a:pt x="63" y="184"/>
                  </a:lnTo>
                  <a:close/>
                  <a:moveTo>
                    <a:pt x="63" y="106"/>
                  </a:moveTo>
                  <a:cubicBezTo>
                    <a:pt x="73" y="107"/>
                    <a:pt x="80" y="107"/>
                    <a:pt x="87" y="107"/>
                  </a:cubicBezTo>
                  <a:cubicBezTo>
                    <a:pt x="111" y="107"/>
                    <a:pt x="126" y="103"/>
                    <a:pt x="137" y="93"/>
                  </a:cubicBezTo>
                  <a:cubicBezTo>
                    <a:pt x="146" y="85"/>
                    <a:pt x="151" y="71"/>
                    <a:pt x="151" y="55"/>
                  </a:cubicBezTo>
                  <a:cubicBezTo>
                    <a:pt x="151" y="44"/>
                    <a:pt x="148" y="34"/>
                    <a:pt x="143" y="27"/>
                  </a:cubicBezTo>
                  <a:cubicBezTo>
                    <a:pt x="135" y="15"/>
                    <a:pt x="124" y="12"/>
                    <a:pt x="101" y="12"/>
                  </a:cubicBezTo>
                  <a:cubicBezTo>
                    <a:pt x="87" y="12"/>
                    <a:pt x="79" y="12"/>
                    <a:pt x="64" y="13"/>
                  </a:cubicBezTo>
                  <a:cubicBezTo>
                    <a:pt x="63" y="27"/>
                    <a:pt x="63" y="27"/>
                    <a:pt x="63" y="44"/>
                  </a:cubicBezTo>
                  <a:lnTo>
                    <a:pt x="63" y="106"/>
                  </a:ln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7"/>
            <p:cNvSpPr>
              <a:spLocks/>
            </p:cNvSpPr>
            <p:nvPr userDrawn="1"/>
          </p:nvSpPr>
          <p:spPr bwMode="auto">
            <a:xfrm>
              <a:off x="4570" y="374"/>
              <a:ext cx="67" cy="68"/>
            </a:xfrm>
            <a:custGeom>
              <a:avLst/>
              <a:gdLst>
                <a:gd name="T0" fmla="*/ 164 w 231"/>
                <a:gd name="T1" fmla="*/ 59 h 235"/>
                <a:gd name="T2" fmla="*/ 181 w 231"/>
                <a:gd name="T3" fmla="*/ 23 h 235"/>
                <a:gd name="T4" fmla="*/ 160 w 231"/>
                <a:gd name="T5" fmla="*/ 11 h 235"/>
                <a:gd name="T6" fmla="*/ 157 w 231"/>
                <a:gd name="T7" fmla="*/ 9 h 235"/>
                <a:gd name="T8" fmla="*/ 157 w 231"/>
                <a:gd name="T9" fmla="*/ 2 h 235"/>
                <a:gd name="T10" fmla="*/ 160 w 231"/>
                <a:gd name="T11" fmla="*/ 0 h 235"/>
                <a:gd name="T12" fmla="*/ 172 w 231"/>
                <a:gd name="T13" fmla="*/ 0 h 235"/>
                <a:gd name="T14" fmla="*/ 194 w 231"/>
                <a:gd name="T15" fmla="*/ 1 h 235"/>
                <a:gd name="T16" fmla="*/ 227 w 231"/>
                <a:gd name="T17" fmla="*/ 0 h 235"/>
                <a:gd name="T18" fmla="*/ 228 w 231"/>
                <a:gd name="T19" fmla="*/ 0 h 235"/>
                <a:gd name="T20" fmla="*/ 231 w 231"/>
                <a:gd name="T21" fmla="*/ 2 h 235"/>
                <a:gd name="T22" fmla="*/ 231 w 231"/>
                <a:gd name="T23" fmla="*/ 9 h 235"/>
                <a:gd name="T24" fmla="*/ 228 w 231"/>
                <a:gd name="T25" fmla="*/ 11 h 235"/>
                <a:gd name="T26" fmla="*/ 189 w 231"/>
                <a:gd name="T27" fmla="*/ 47 h 235"/>
                <a:gd name="T28" fmla="*/ 140 w 231"/>
                <a:gd name="T29" fmla="*/ 127 h 235"/>
                <a:gd name="T30" fmla="*/ 134 w 231"/>
                <a:gd name="T31" fmla="*/ 139 h 235"/>
                <a:gd name="T32" fmla="*/ 133 w 231"/>
                <a:gd name="T33" fmla="*/ 154 h 235"/>
                <a:gd name="T34" fmla="*/ 133 w 231"/>
                <a:gd name="T35" fmla="*/ 184 h 235"/>
                <a:gd name="T36" fmla="*/ 140 w 231"/>
                <a:gd name="T37" fmla="*/ 220 h 235"/>
                <a:gd name="T38" fmla="*/ 166 w 231"/>
                <a:gd name="T39" fmla="*/ 224 h 235"/>
                <a:gd name="T40" fmla="*/ 169 w 231"/>
                <a:gd name="T41" fmla="*/ 226 h 235"/>
                <a:gd name="T42" fmla="*/ 169 w 231"/>
                <a:gd name="T43" fmla="*/ 233 h 235"/>
                <a:gd name="T44" fmla="*/ 166 w 231"/>
                <a:gd name="T45" fmla="*/ 235 h 235"/>
                <a:gd name="T46" fmla="*/ 154 w 231"/>
                <a:gd name="T47" fmla="*/ 235 h 235"/>
                <a:gd name="T48" fmla="*/ 118 w 231"/>
                <a:gd name="T49" fmla="*/ 234 h 235"/>
                <a:gd name="T50" fmla="*/ 80 w 231"/>
                <a:gd name="T51" fmla="*/ 235 h 235"/>
                <a:gd name="T52" fmla="*/ 68 w 231"/>
                <a:gd name="T53" fmla="*/ 235 h 235"/>
                <a:gd name="T54" fmla="*/ 65 w 231"/>
                <a:gd name="T55" fmla="*/ 233 h 235"/>
                <a:gd name="T56" fmla="*/ 65 w 231"/>
                <a:gd name="T57" fmla="*/ 226 h 235"/>
                <a:gd name="T58" fmla="*/ 68 w 231"/>
                <a:gd name="T59" fmla="*/ 224 h 235"/>
                <a:gd name="T60" fmla="*/ 97 w 231"/>
                <a:gd name="T61" fmla="*/ 220 h 235"/>
                <a:gd name="T62" fmla="*/ 102 w 231"/>
                <a:gd name="T63" fmla="*/ 184 h 235"/>
                <a:gd name="T64" fmla="*/ 102 w 231"/>
                <a:gd name="T65" fmla="*/ 146 h 235"/>
                <a:gd name="T66" fmla="*/ 89 w 231"/>
                <a:gd name="T67" fmla="*/ 113 h 235"/>
                <a:gd name="T68" fmla="*/ 50 w 231"/>
                <a:gd name="T69" fmla="*/ 54 h 235"/>
                <a:gd name="T70" fmla="*/ 3 w 231"/>
                <a:gd name="T71" fmla="*/ 11 h 235"/>
                <a:gd name="T72" fmla="*/ 0 w 231"/>
                <a:gd name="T73" fmla="*/ 9 h 235"/>
                <a:gd name="T74" fmla="*/ 0 w 231"/>
                <a:gd name="T75" fmla="*/ 2 h 235"/>
                <a:gd name="T76" fmla="*/ 3 w 231"/>
                <a:gd name="T77" fmla="*/ 0 h 235"/>
                <a:gd name="T78" fmla="*/ 15 w 231"/>
                <a:gd name="T79" fmla="*/ 0 h 235"/>
                <a:gd name="T80" fmla="*/ 52 w 231"/>
                <a:gd name="T81" fmla="*/ 1 h 235"/>
                <a:gd name="T82" fmla="*/ 86 w 231"/>
                <a:gd name="T83" fmla="*/ 0 h 235"/>
                <a:gd name="T84" fmla="*/ 98 w 231"/>
                <a:gd name="T85" fmla="*/ 0 h 235"/>
                <a:gd name="T86" fmla="*/ 101 w 231"/>
                <a:gd name="T87" fmla="*/ 2 h 235"/>
                <a:gd name="T88" fmla="*/ 101 w 231"/>
                <a:gd name="T89" fmla="*/ 9 h 235"/>
                <a:gd name="T90" fmla="*/ 98 w 231"/>
                <a:gd name="T91" fmla="*/ 11 h 235"/>
                <a:gd name="T92" fmla="*/ 72 w 231"/>
                <a:gd name="T93" fmla="*/ 25 h 235"/>
                <a:gd name="T94" fmla="*/ 85 w 231"/>
                <a:gd name="T95" fmla="*/ 51 h 235"/>
                <a:gd name="T96" fmla="*/ 129 w 231"/>
                <a:gd name="T97" fmla="*/ 122 h 235"/>
                <a:gd name="T98" fmla="*/ 164 w 231"/>
                <a:gd name="T99" fmla="*/ 59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31" h="235">
                  <a:moveTo>
                    <a:pt x="164" y="59"/>
                  </a:moveTo>
                  <a:cubicBezTo>
                    <a:pt x="181" y="28"/>
                    <a:pt x="181" y="28"/>
                    <a:pt x="181" y="23"/>
                  </a:cubicBezTo>
                  <a:cubicBezTo>
                    <a:pt x="181" y="15"/>
                    <a:pt x="174" y="11"/>
                    <a:pt x="160" y="11"/>
                  </a:cubicBezTo>
                  <a:cubicBezTo>
                    <a:pt x="158" y="11"/>
                    <a:pt x="157" y="10"/>
                    <a:pt x="157" y="9"/>
                  </a:cubicBezTo>
                  <a:cubicBezTo>
                    <a:pt x="157" y="2"/>
                    <a:pt x="157" y="2"/>
                    <a:pt x="157" y="2"/>
                  </a:cubicBezTo>
                  <a:cubicBezTo>
                    <a:pt x="157" y="0"/>
                    <a:pt x="158" y="0"/>
                    <a:pt x="160" y="0"/>
                  </a:cubicBezTo>
                  <a:cubicBezTo>
                    <a:pt x="172" y="0"/>
                    <a:pt x="172" y="0"/>
                    <a:pt x="172" y="0"/>
                  </a:cubicBezTo>
                  <a:cubicBezTo>
                    <a:pt x="180" y="1"/>
                    <a:pt x="186" y="1"/>
                    <a:pt x="194" y="1"/>
                  </a:cubicBezTo>
                  <a:cubicBezTo>
                    <a:pt x="200" y="1"/>
                    <a:pt x="217" y="0"/>
                    <a:pt x="227" y="0"/>
                  </a:cubicBezTo>
                  <a:cubicBezTo>
                    <a:pt x="228" y="0"/>
                    <a:pt x="228" y="0"/>
                    <a:pt x="228" y="0"/>
                  </a:cubicBezTo>
                  <a:cubicBezTo>
                    <a:pt x="230" y="0"/>
                    <a:pt x="231" y="0"/>
                    <a:pt x="231" y="2"/>
                  </a:cubicBezTo>
                  <a:cubicBezTo>
                    <a:pt x="231" y="9"/>
                    <a:pt x="231" y="9"/>
                    <a:pt x="231" y="9"/>
                  </a:cubicBezTo>
                  <a:cubicBezTo>
                    <a:pt x="231" y="10"/>
                    <a:pt x="230" y="11"/>
                    <a:pt x="228" y="11"/>
                  </a:cubicBezTo>
                  <a:cubicBezTo>
                    <a:pt x="214" y="13"/>
                    <a:pt x="208" y="19"/>
                    <a:pt x="189" y="47"/>
                  </a:cubicBezTo>
                  <a:cubicBezTo>
                    <a:pt x="140" y="127"/>
                    <a:pt x="140" y="127"/>
                    <a:pt x="140" y="127"/>
                  </a:cubicBezTo>
                  <a:cubicBezTo>
                    <a:pt x="135" y="135"/>
                    <a:pt x="134" y="136"/>
                    <a:pt x="134" y="139"/>
                  </a:cubicBezTo>
                  <a:cubicBezTo>
                    <a:pt x="133" y="141"/>
                    <a:pt x="133" y="142"/>
                    <a:pt x="133" y="154"/>
                  </a:cubicBezTo>
                  <a:cubicBezTo>
                    <a:pt x="133" y="184"/>
                    <a:pt x="133" y="184"/>
                    <a:pt x="133" y="184"/>
                  </a:cubicBezTo>
                  <a:cubicBezTo>
                    <a:pt x="133" y="210"/>
                    <a:pt x="134" y="218"/>
                    <a:pt x="140" y="220"/>
                  </a:cubicBezTo>
                  <a:cubicBezTo>
                    <a:pt x="143" y="223"/>
                    <a:pt x="154" y="224"/>
                    <a:pt x="166" y="224"/>
                  </a:cubicBezTo>
                  <a:cubicBezTo>
                    <a:pt x="168" y="224"/>
                    <a:pt x="169" y="224"/>
                    <a:pt x="169" y="226"/>
                  </a:cubicBezTo>
                  <a:cubicBezTo>
                    <a:pt x="169" y="233"/>
                    <a:pt x="169" y="233"/>
                    <a:pt x="169" y="233"/>
                  </a:cubicBezTo>
                  <a:cubicBezTo>
                    <a:pt x="169" y="235"/>
                    <a:pt x="168" y="235"/>
                    <a:pt x="166" y="235"/>
                  </a:cubicBezTo>
                  <a:cubicBezTo>
                    <a:pt x="154" y="235"/>
                    <a:pt x="154" y="235"/>
                    <a:pt x="154" y="235"/>
                  </a:cubicBezTo>
                  <a:cubicBezTo>
                    <a:pt x="140" y="234"/>
                    <a:pt x="129" y="234"/>
                    <a:pt x="118" y="234"/>
                  </a:cubicBezTo>
                  <a:cubicBezTo>
                    <a:pt x="110" y="234"/>
                    <a:pt x="97" y="234"/>
                    <a:pt x="80" y="235"/>
                  </a:cubicBezTo>
                  <a:cubicBezTo>
                    <a:pt x="68" y="235"/>
                    <a:pt x="68" y="235"/>
                    <a:pt x="68" y="235"/>
                  </a:cubicBezTo>
                  <a:cubicBezTo>
                    <a:pt x="66" y="235"/>
                    <a:pt x="65" y="235"/>
                    <a:pt x="65" y="233"/>
                  </a:cubicBezTo>
                  <a:cubicBezTo>
                    <a:pt x="65" y="226"/>
                    <a:pt x="65" y="226"/>
                    <a:pt x="65" y="226"/>
                  </a:cubicBezTo>
                  <a:cubicBezTo>
                    <a:pt x="65" y="224"/>
                    <a:pt x="66" y="223"/>
                    <a:pt x="68" y="224"/>
                  </a:cubicBezTo>
                  <a:cubicBezTo>
                    <a:pt x="81" y="224"/>
                    <a:pt x="93" y="223"/>
                    <a:pt x="97" y="220"/>
                  </a:cubicBezTo>
                  <a:cubicBezTo>
                    <a:pt x="101" y="217"/>
                    <a:pt x="102" y="209"/>
                    <a:pt x="102" y="184"/>
                  </a:cubicBezTo>
                  <a:cubicBezTo>
                    <a:pt x="102" y="146"/>
                    <a:pt x="102" y="146"/>
                    <a:pt x="102" y="146"/>
                  </a:cubicBezTo>
                  <a:cubicBezTo>
                    <a:pt x="102" y="135"/>
                    <a:pt x="100" y="131"/>
                    <a:pt x="89" y="113"/>
                  </a:cubicBezTo>
                  <a:cubicBezTo>
                    <a:pt x="50" y="54"/>
                    <a:pt x="50" y="54"/>
                    <a:pt x="50" y="54"/>
                  </a:cubicBezTo>
                  <a:cubicBezTo>
                    <a:pt x="24" y="15"/>
                    <a:pt x="23" y="14"/>
                    <a:pt x="3" y="11"/>
                  </a:cubicBezTo>
                  <a:cubicBezTo>
                    <a:pt x="1" y="11"/>
                    <a:pt x="0" y="10"/>
                    <a:pt x="0" y="9"/>
                  </a:cubicBezTo>
                  <a:cubicBezTo>
                    <a:pt x="0" y="2"/>
                    <a:pt x="0" y="2"/>
                    <a:pt x="0" y="2"/>
                  </a:cubicBezTo>
                  <a:cubicBezTo>
                    <a:pt x="0" y="0"/>
                    <a:pt x="1" y="0"/>
                    <a:pt x="3" y="0"/>
                  </a:cubicBezTo>
                  <a:cubicBezTo>
                    <a:pt x="4" y="0"/>
                    <a:pt x="10" y="0"/>
                    <a:pt x="15" y="0"/>
                  </a:cubicBezTo>
                  <a:cubicBezTo>
                    <a:pt x="30" y="0"/>
                    <a:pt x="43" y="1"/>
                    <a:pt x="52" y="1"/>
                  </a:cubicBezTo>
                  <a:cubicBezTo>
                    <a:pt x="63" y="1"/>
                    <a:pt x="74" y="0"/>
                    <a:pt x="86" y="0"/>
                  </a:cubicBezTo>
                  <a:cubicBezTo>
                    <a:pt x="98" y="0"/>
                    <a:pt x="98" y="0"/>
                    <a:pt x="98" y="0"/>
                  </a:cubicBezTo>
                  <a:cubicBezTo>
                    <a:pt x="100" y="0"/>
                    <a:pt x="101" y="0"/>
                    <a:pt x="101" y="2"/>
                  </a:cubicBezTo>
                  <a:cubicBezTo>
                    <a:pt x="101" y="9"/>
                    <a:pt x="101" y="9"/>
                    <a:pt x="101" y="9"/>
                  </a:cubicBezTo>
                  <a:cubicBezTo>
                    <a:pt x="101" y="10"/>
                    <a:pt x="100" y="11"/>
                    <a:pt x="98" y="11"/>
                  </a:cubicBezTo>
                  <a:cubicBezTo>
                    <a:pt x="84" y="11"/>
                    <a:pt x="72" y="18"/>
                    <a:pt x="72" y="25"/>
                  </a:cubicBezTo>
                  <a:cubicBezTo>
                    <a:pt x="72" y="29"/>
                    <a:pt x="74" y="33"/>
                    <a:pt x="85" y="51"/>
                  </a:cubicBezTo>
                  <a:cubicBezTo>
                    <a:pt x="129" y="122"/>
                    <a:pt x="129" y="122"/>
                    <a:pt x="129" y="122"/>
                  </a:cubicBezTo>
                  <a:lnTo>
                    <a:pt x="164" y="59"/>
                  </a:ln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8"/>
            <p:cNvSpPr>
              <a:spLocks/>
            </p:cNvSpPr>
            <p:nvPr userDrawn="1"/>
          </p:nvSpPr>
          <p:spPr bwMode="auto">
            <a:xfrm>
              <a:off x="3664" y="361"/>
              <a:ext cx="38" cy="41"/>
            </a:xfrm>
            <a:custGeom>
              <a:avLst/>
              <a:gdLst>
                <a:gd name="T0" fmla="*/ 73 w 132"/>
                <a:gd name="T1" fmla="*/ 0 h 144"/>
                <a:gd name="T2" fmla="*/ 48 w 132"/>
                <a:gd name="T3" fmla="*/ 6 h 144"/>
                <a:gd name="T4" fmla="*/ 34 w 132"/>
                <a:gd name="T5" fmla="*/ 33 h 144"/>
                <a:gd name="T6" fmla="*/ 0 w 132"/>
                <a:gd name="T7" fmla="*/ 144 h 144"/>
                <a:gd name="T8" fmla="*/ 21 w 132"/>
                <a:gd name="T9" fmla="*/ 144 h 144"/>
                <a:gd name="T10" fmla="*/ 126 w 132"/>
                <a:gd name="T11" fmla="*/ 61 h 144"/>
                <a:gd name="T12" fmla="*/ 73 w 132"/>
                <a:gd name="T13" fmla="*/ 0 h 144"/>
              </a:gdLst>
              <a:ahLst/>
              <a:cxnLst>
                <a:cxn ang="0">
                  <a:pos x="T0" y="T1"/>
                </a:cxn>
                <a:cxn ang="0">
                  <a:pos x="T2" y="T3"/>
                </a:cxn>
                <a:cxn ang="0">
                  <a:pos x="T4" y="T5"/>
                </a:cxn>
                <a:cxn ang="0">
                  <a:pos x="T6" y="T7"/>
                </a:cxn>
                <a:cxn ang="0">
                  <a:pos x="T8" y="T9"/>
                </a:cxn>
                <a:cxn ang="0">
                  <a:pos x="T10" y="T11"/>
                </a:cxn>
                <a:cxn ang="0">
                  <a:pos x="T12" y="T13"/>
                </a:cxn>
              </a:cxnLst>
              <a:rect l="0" t="0" r="r" b="b"/>
              <a:pathLst>
                <a:path w="132" h="144">
                  <a:moveTo>
                    <a:pt x="73" y="0"/>
                  </a:moveTo>
                  <a:cubicBezTo>
                    <a:pt x="62" y="0"/>
                    <a:pt x="54" y="2"/>
                    <a:pt x="48" y="6"/>
                  </a:cubicBezTo>
                  <a:cubicBezTo>
                    <a:pt x="43" y="9"/>
                    <a:pt x="39" y="17"/>
                    <a:pt x="34" y="33"/>
                  </a:cubicBezTo>
                  <a:cubicBezTo>
                    <a:pt x="0" y="144"/>
                    <a:pt x="0" y="144"/>
                    <a:pt x="0" y="144"/>
                  </a:cubicBezTo>
                  <a:cubicBezTo>
                    <a:pt x="21" y="144"/>
                    <a:pt x="21" y="144"/>
                    <a:pt x="21" y="144"/>
                  </a:cubicBezTo>
                  <a:cubicBezTo>
                    <a:pt x="85" y="144"/>
                    <a:pt x="120" y="110"/>
                    <a:pt x="126" y="61"/>
                  </a:cubicBezTo>
                  <a:cubicBezTo>
                    <a:pt x="132" y="16"/>
                    <a:pt x="105" y="0"/>
                    <a:pt x="73" y="0"/>
                  </a:cubicBezTo>
                  <a:close/>
                </a:path>
              </a:pathLst>
            </a:custGeom>
            <a:solidFill>
              <a:srgbClr val="003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9"/>
            <p:cNvSpPr>
              <a:spLocks noEditPoints="1"/>
            </p:cNvSpPr>
            <p:nvPr userDrawn="1"/>
          </p:nvSpPr>
          <p:spPr bwMode="auto">
            <a:xfrm>
              <a:off x="3600" y="343"/>
              <a:ext cx="133" cy="134"/>
            </a:xfrm>
            <a:custGeom>
              <a:avLst/>
              <a:gdLst>
                <a:gd name="T0" fmla="*/ 0 w 459"/>
                <a:gd name="T1" fmla="*/ 0 h 460"/>
                <a:gd name="T2" fmla="*/ 0 w 459"/>
                <a:gd name="T3" fmla="*/ 460 h 460"/>
                <a:gd name="T4" fmla="*/ 459 w 459"/>
                <a:gd name="T5" fmla="*/ 460 h 460"/>
                <a:gd name="T6" fmla="*/ 459 w 459"/>
                <a:gd name="T7" fmla="*/ 0 h 460"/>
                <a:gd name="T8" fmla="*/ 0 w 459"/>
                <a:gd name="T9" fmla="*/ 0 h 460"/>
                <a:gd name="T10" fmla="*/ 417 w 459"/>
                <a:gd name="T11" fmla="*/ 118 h 460"/>
                <a:gd name="T12" fmla="*/ 305 w 459"/>
                <a:gd name="T13" fmla="*/ 211 h 460"/>
                <a:gd name="T14" fmla="*/ 305 w 459"/>
                <a:gd name="T15" fmla="*/ 212 h 460"/>
                <a:gd name="T16" fmla="*/ 384 w 459"/>
                <a:gd name="T17" fmla="*/ 304 h 460"/>
                <a:gd name="T18" fmla="*/ 304 w 459"/>
                <a:gd name="T19" fmla="*/ 402 h 460"/>
                <a:gd name="T20" fmla="*/ 172 w 459"/>
                <a:gd name="T21" fmla="*/ 423 h 460"/>
                <a:gd name="T22" fmla="*/ 35 w 459"/>
                <a:gd name="T23" fmla="*/ 423 h 460"/>
                <a:gd name="T24" fmla="*/ 42 w 459"/>
                <a:gd name="T25" fmla="*/ 405 h 460"/>
                <a:gd name="T26" fmla="*/ 108 w 459"/>
                <a:gd name="T27" fmla="*/ 348 h 460"/>
                <a:gd name="T28" fmla="*/ 183 w 459"/>
                <a:gd name="T29" fmla="*/ 110 h 460"/>
                <a:gd name="T30" fmla="*/ 148 w 459"/>
                <a:gd name="T31" fmla="*/ 55 h 460"/>
                <a:gd name="T32" fmla="*/ 156 w 459"/>
                <a:gd name="T33" fmla="*/ 36 h 460"/>
                <a:gd name="T34" fmla="*/ 306 w 459"/>
                <a:gd name="T35" fmla="*/ 36 h 460"/>
                <a:gd name="T36" fmla="*/ 417 w 459"/>
                <a:gd name="T37" fmla="*/ 118 h 4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9" h="460">
                  <a:moveTo>
                    <a:pt x="0" y="0"/>
                  </a:moveTo>
                  <a:cubicBezTo>
                    <a:pt x="0" y="460"/>
                    <a:pt x="0" y="460"/>
                    <a:pt x="0" y="460"/>
                  </a:cubicBezTo>
                  <a:cubicBezTo>
                    <a:pt x="459" y="460"/>
                    <a:pt x="459" y="460"/>
                    <a:pt x="459" y="460"/>
                  </a:cubicBezTo>
                  <a:cubicBezTo>
                    <a:pt x="459" y="0"/>
                    <a:pt x="459" y="0"/>
                    <a:pt x="459" y="0"/>
                  </a:cubicBezTo>
                  <a:lnTo>
                    <a:pt x="0" y="0"/>
                  </a:lnTo>
                  <a:close/>
                  <a:moveTo>
                    <a:pt x="417" y="118"/>
                  </a:moveTo>
                  <a:cubicBezTo>
                    <a:pt x="410" y="174"/>
                    <a:pt x="360" y="201"/>
                    <a:pt x="305" y="211"/>
                  </a:cubicBezTo>
                  <a:cubicBezTo>
                    <a:pt x="305" y="212"/>
                    <a:pt x="305" y="212"/>
                    <a:pt x="305" y="212"/>
                  </a:cubicBezTo>
                  <a:cubicBezTo>
                    <a:pt x="353" y="222"/>
                    <a:pt x="390" y="250"/>
                    <a:pt x="384" y="304"/>
                  </a:cubicBezTo>
                  <a:cubicBezTo>
                    <a:pt x="378" y="349"/>
                    <a:pt x="346" y="382"/>
                    <a:pt x="304" y="402"/>
                  </a:cubicBezTo>
                  <a:cubicBezTo>
                    <a:pt x="267" y="418"/>
                    <a:pt x="221" y="423"/>
                    <a:pt x="172" y="423"/>
                  </a:cubicBezTo>
                  <a:cubicBezTo>
                    <a:pt x="35" y="423"/>
                    <a:pt x="35" y="423"/>
                    <a:pt x="35" y="423"/>
                  </a:cubicBezTo>
                  <a:cubicBezTo>
                    <a:pt x="42" y="405"/>
                    <a:pt x="42" y="405"/>
                    <a:pt x="42" y="405"/>
                  </a:cubicBezTo>
                  <a:cubicBezTo>
                    <a:pt x="86" y="401"/>
                    <a:pt x="92" y="395"/>
                    <a:pt x="108" y="348"/>
                  </a:cubicBezTo>
                  <a:cubicBezTo>
                    <a:pt x="183" y="110"/>
                    <a:pt x="183" y="110"/>
                    <a:pt x="183" y="110"/>
                  </a:cubicBezTo>
                  <a:cubicBezTo>
                    <a:pt x="198" y="63"/>
                    <a:pt x="193" y="59"/>
                    <a:pt x="148" y="55"/>
                  </a:cubicBezTo>
                  <a:cubicBezTo>
                    <a:pt x="156" y="36"/>
                    <a:pt x="156" y="36"/>
                    <a:pt x="156" y="36"/>
                  </a:cubicBezTo>
                  <a:cubicBezTo>
                    <a:pt x="306" y="36"/>
                    <a:pt x="306" y="36"/>
                    <a:pt x="306" y="36"/>
                  </a:cubicBezTo>
                  <a:cubicBezTo>
                    <a:pt x="381" y="36"/>
                    <a:pt x="424" y="60"/>
                    <a:pt x="417" y="118"/>
                  </a:cubicBezTo>
                  <a:close/>
                </a:path>
              </a:pathLst>
            </a:custGeom>
            <a:solidFill>
              <a:srgbClr val="003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40"/>
            <p:cNvSpPr>
              <a:spLocks/>
            </p:cNvSpPr>
            <p:nvPr userDrawn="1"/>
          </p:nvSpPr>
          <p:spPr bwMode="auto">
            <a:xfrm>
              <a:off x="3646" y="409"/>
              <a:ext cx="46" cy="51"/>
            </a:xfrm>
            <a:custGeom>
              <a:avLst/>
              <a:gdLst>
                <a:gd name="T0" fmla="*/ 73 w 157"/>
                <a:gd name="T1" fmla="*/ 0 h 174"/>
                <a:gd name="T2" fmla="*/ 52 w 157"/>
                <a:gd name="T3" fmla="*/ 0 h 174"/>
                <a:gd name="T4" fmla="*/ 14 w 157"/>
                <a:gd name="T5" fmla="*/ 121 h 174"/>
                <a:gd name="T6" fmla="*/ 46 w 157"/>
                <a:gd name="T7" fmla="*/ 174 h 174"/>
                <a:gd name="T8" fmla="*/ 150 w 157"/>
                <a:gd name="T9" fmla="*/ 75 h 174"/>
                <a:gd name="T10" fmla="*/ 73 w 157"/>
                <a:gd name="T11" fmla="*/ 0 h 174"/>
              </a:gdLst>
              <a:ahLst/>
              <a:cxnLst>
                <a:cxn ang="0">
                  <a:pos x="T0" y="T1"/>
                </a:cxn>
                <a:cxn ang="0">
                  <a:pos x="T2" y="T3"/>
                </a:cxn>
                <a:cxn ang="0">
                  <a:pos x="T4" y="T5"/>
                </a:cxn>
                <a:cxn ang="0">
                  <a:pos x="T6" y="T7"/>
                </a:cxn>
                <a:cxn ang="0">
                  <a:pos x="T8" y="T9"/>
                </a:cxn>
                <a:cxn ang="0">
                  <a:pos x="T10" y="T11"/>
                </a:cxn>
              </a:cxnLst>
              <a:rect l="0" t="0" r="r" b="b"/>
              <a:pathLst>
                <a:path w="157" h="174">
                  <a:moveTo>
                    <a:pt x="73" y="0"/>
                  </a:moveTo>
                  <a:cubicBezTo>
                    <a:pt x="52" y="0"/>
                    <a:pt x="52" y="0"/>
                    <a:pt x="52" y="0"/>
                  </a:cubicBezTo>
                  <a:cubicBezTo>
                    <a:pt x="14" y="121"/>
                    <a:pt x="14" y="121"/>
                    <a:pt x="14" y="121"/>
                  </a:cubicBezTo>
                  <a:cubicBezTo>
                    <a:pt x="0" y="166"/>
                    <a:pt x="17" y="174"/>
                    <a:pt x="46" y="174"/>
                  </a:cubicBezTo>
                  <a:cubicBezTo>
                    <a:pt x="94" y="174"/>
                    <a:pt x="142" y="138"/>
                    <a:pt x="150" y="75"/>
                  </a:cubicBezTo>
                  <a:cubicBezTo>
                    <a:pt x="157" y="19"/>
                    <a:pt x="118" y="0"/>
                    <a:pt x="73" y="0"/>
                  </a:cubicBezTo>
                  <a:close/>
                </a:path>
              </a:pathLst>
            </a:custGeom>
            <a:solidFill>
              <a:srgbClr val="003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7" name="Text Placeholder 1"/>
          <p:cNvSpPr>
            <a:spLocks noGrp="1"/>
          </p:cNvSpPr>
          <p:nvPr>
            <p:ph type="body" sz="quarter" idx="10" hasCustomPrompt="1"/>
          </p:nvPr>
        </p:nvSpPr>
        <p:spPr>
          <a:xfrm>
            <a:off x="474340" y="1219200"/>
            <a:ext cx="8539591" cy="3870566"/>
          </a:xfrm>
        </p:spPr>
        <p:txBody>
          <a:bodyPr lIns="0" tIns="0" rIns="0" bIns="0" anchor="b"/>
          <a:lstStyle>
            <a:lvl1pPr marL="1588" indent="0">
              <a:buFontTx/>
              <a:buNone/>
              <a:defRPr sz="4800" cap="all" baseline="0">
                <a:solidFill>
                  <a:srgbClr val="003964"/>
                </a:solidFill>
                <a:latin typeface="Arial Black" panose="020B0A04020102020204" pitchFamily="34" charset="0"/>
              </a:defRPr>
            </a:lvl1pPr>
          </a:lstStyle>
          <a:p>
            <a:pPr>
              <a:lnSpc>
                <a:spcPct val="100000"/>
              </a:lnSpc>
            </a:pPr>
            <a:r>
              <a:rPr lang="en-US" sz="4800" dirty="0"/>
              <a:t>CLICK TO EDIT MASTER TITLE </a:t>
            </a:r>
          </a:p>
        </p:txBody>
      </p:sp>
      <p:sp>
        <p:nvSpPr>
          <p:cNvPr id="48" name="Text Placeholder 2"/>
          <p:cNvSpPr>
            <a:spLocks noGrp="1"/>
          </p:cNvSpPr>
          <p:nvPr>
            <p:ph type="body" sz="quarter" idx="11"/>
          </p:nvPr>
        </p:nvSpPr>
        <p:spPr>
          <a:xfrm>
            <a:off x="474340" y="5405730"/>
            <a:ext cx="6404694" cy="411429"/>
          </a:xfrm>
        </p:spPr>
        <p:txBody>
          <a:bodyPr lIns="0" tIns="0" rIns="0" bIns="0"/>
          <a:lstStyle>
            <a:lvl1pPr marL="1588" indent="0">
              <a:buNone/>
              <a:defRPr sz="2000">
                <a:solidFill>
                  <a:schemeClr val="tx1">
                    <a:lumMod val="75000"/>
                    <a:lumOff val="25000"/>
                  </a:schemeClr>
                </a:solidFill>
              </a:defRPr>
            </a:lvl1pPr>
          </a:lstStyle>
          <a:p>
            <a:pPr lvl="0"/>
            <a:r>
              <a:rPr lang="en-US" sz="2400"/>
              <a:t>Click to edit Master text styles</a:t>
            </a:r>
          </a:p>
        </p:txBody>
      </p:sp>
    </p:spTree>
    <p:extLst>
      <p:ext uri="{BB962C8B-B14F-4D97-AF65-F5344CB8AC3E}">
        <p14:creationId xmlns:p14="http://schemas.microsoft.com/office/powerpoint/2010/main" val="1590991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with Accounts">
    <p:spTree>
      <p:nvGrpSpPr>
        <p:cNvPr id="1" name=""/>
        <p:cNvGrpSpPr/>
        <p:nvPr/>
      </p:nvGrpSpPr>
      <p:grpSpPr>
        <a:xfrm>
          <a:off x="0" y="0"/>
          <a:ext cx="0" cy="0"/>
          <a:chOff x="0" y="0"/>
          <a:chExt cx="0" cy="0"/>
        </a:xfrm>
      </p:grpSpPr>
      <p:sp>
        <p:nvSpPr>
          <p:cNvPr id="16" name="Text Placeholder 1"/>
          <p:cNvSpPr>
            <a:spLocks noGrp="1"/>
          </p:cNvSpPr>
          <p:nvPr>
            <p:ph type="body" sz="quarter" idx="10" hasCustomPrompt="1"/>
          </p:nvPr>
        </p:nvSpPr>
        <p:spPr>
          <a:xfrm>
            <a:off x="480082" y="1219200"/>
            <a:ext cx="8539591" cy="3870566"/>
          </a:xfrm>
        </p:spPr>
        <p:txBody>
          <a:bodyPr lIns="0" tIns="0" rIns="0" bIns="0" anchor="b"/>
          <a:lstStyle>
            <a:lvl1pPr marL="1588" indent="0">
              <a:buFontTx/>
              <a:buNone/>
              <a:defRPr sz="4800" cap="all" baseline="0">
                <a:solidFill>
                  <a:srgbClr val="003964"/>
                </a:solidFill>
                <a:latin typeface="Arial Black" panose="020B0A04020102020204" pitchFamily="34" charset="0"/>
              </a:defRPr>
            </a:lvl1pPr>
          </a:lstStyle>
          <a:p>
            <a:pPr>
              <a:lnSpc>
                <a:spcPct val="100000"/>
              </a:lnSpc>
            </a:pPr>
            <a:r>
              <a:rPr lang="en-US" sz="4800" dirty="0"/>
              <a:t>CLICK TO EDIT MASTER TITLE </a:t>
            </a:r>
          </a:p>
        </p:txBody>
      </p:sp>
      <p:sp>
        <p:nvSpPr>
          <p:cNvPr id="17" name="Text Placeholder 2"/>
          <p:cNvSpPr>
            <a:spLocks noGrp="1"/>
          </p:cNvSpPr>
          <p:nvPr>
            <p:ph type="body" sz="quarter" idx="11"/>
          </p:nvPr>
        </p:nvSpPr>
        <p:spPr>
          <a:xfrm>
            <a:off x="480081" y="5405730"/>
            <a:ext cx="6404694" cy="411429"/>
          </a:xfrm>
        </p:spPr>
        <p:txBody>
          <a:bodyPr lIns="0" tIns="0" rIns="0" bIns="0"/>
          <a:lstStyle>
            <a:lvl1pPr marL="1588" indent="0">
              <a:buNone/>
              <a:defRPr sz="2000">
                <a:solidFill>
                  <a:schemeClr val="tx1">
                    <a:lumMod val="75000"/>
                    <a:lumOff val="25000"/>
                  </a:schemeClr>
                </a:solidFill>
              </a:defRPr>
            </a:lvl1pPr>
          </a:lstStyle>
          <a:p>
            <a:pPr lvl="0"/>
            <a:r>
              <a:rPr lang="en-US" sz="2400"/>
              <a:t>Click to edit Master text styles</a:t>
            </a:r>
          </a:p>
        </p:txBody>
      </p:sp>
      <p:sp>
        <p:nvSpPr>
          <p:cNvPr id="3" name="Text Placeholder 2"/>
          <p:cNvSpPr>
            <a:spLocks noGrp="1"/>
          </p:cNvSpPr>
          <p:nvPr>
            <p:ph type="body" sz="quarter" idx="12" hasCustomPrompt="1"/>
          </p:nvPr>
        </p:nvSpPr>
        <p:spPr>
          <a:xfrm>
            <a:off x="480563" y="6432615"/>
            <a:ext cx="3622675" cy="391814"/>
          </a:xfrm>
        </p:spPr>
        <p:txBody>
          <a:bodyPr/>
          <a:lstStyle>
            <a:lvl1pPr marL="1588" indent="0">
              <a:buFontTx/>
              <a:buNone/>
              <a:defRPr sz="1200">
                <a:solidFill>
                  <a:srgbClr val="F4911E"/>
                </a:solidFill>
                <a:latin typeface="Arial Black" panose="020B0A04020102020204" pitchFamily="34" charset="0"/>
              </a:defRPr>
            </a:lvl1pPr>
            <a:lvl2pPr>
              <a:defRPr sz="1000"/>
            </a:lvl2pPr>
            <a:lvl3pPr>
              <a:defRPr sz="1000"/>
            </a:lvl3pPr>
            <a:lvl4pPr>
              <a:defRPr sz="1000"/>
            </a:lvl4pPr>
            <a:lvl5pPr>
              <a:defRPr sz="1000"/>
            </a:lvl5pPr>
          </a:lstStyle>
          <a:p>
            <a:pPr lvl="0"/>
            <a:r>
              <a:rPr lang="en-US" dirty="0"/>
              <a:t>ACCOUNTS SUBHEAD</a:t>
            </a:r>
          </a:p>
        </p:txBody>
      </p:sp>
      <p:cxnSp>
        <p:nvCxnSpPr>
          <p:cNvPr id="18" name="Straight Connector 17"/>
          <p:cNvCxnSpPr/>
          <p:nvPr userDrawn="1"/>
        </p:nvCxnSpPr>
        <p:spPr bwMode="auto">
          <a:xfrm>
            <a:off x="480081" y="6274359"/>
            <a:ext cx="3165957" cy="0"/>
          </a:xfrm>
          <a:prstGeom prst="line">
            <a:avLst/>
          </a:prstGeom>
          <a:noFill/>
          <a:ln w="6350" cap="flat" cmpd="sng" algn="ctr">
            <a:solidFill>
              <a:schemeClr val="tx1">
                <a:lumMod val="50000"/>
                <a:lumOff val="50000"/>
              </a:schemeClr>
            </a:solidFill>
            <a:prstDash val="solid"/>
            <a:round/>
            <a:headEnd type="none" w="med" len="med"/>
            <a:tailEnd type="none" w="med" len="med"/>
          </a:ln>
          <a:effectLst/>
        </p:spPr>
      </p:cxnSp>
      <p:grpSp>
        <p:nvGrpSpPr>
          <p:cNvPr id="46" name="Group 45"/>
          <p:cNvGrpSpPr>
            <a:grpSpLocks noChangeAspect="1"/>
          </p:cNvGrpSpPr>
          <p:nvPr userDrawn="1"/>
        </p:nvGrpSpPr>
        <p:grpSpPr bwMode="auto">
          <a:xfrm>
            <a:off x="7955280" y="6934229"/>
            <a:ext cx="1645920" cy="304741"/>
            <a:chOff x="3600" y="343"/>
            <a:chExt cx="1037" cy="192"/>
          </a:xfrm>
        </p:grpSpPr>
        <p:sp>
          <p:nvSpPr>
            <p:cNvPr id="47" name="AutoShape 3"/>
            <p:cNvSpPr>
              <a:spLocks noChangeAspect="1" noChangeArrowheads="1" noTextEdit="1"/>
            </p:cNvSpPr>
            <p:nvPr userDrawn="1"/>
          </p:nvSpPr>
          <p:spPr bwMode="auto">
            <a:xfrm>
              <a:off x="3600" y="343"/>
              <a:ext cx="103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5"/>
            <p:cNvSpPr>
              <a:spLocks/>
            </p:cNvSpPr>
            <p:nvPr userDrawn="1"/>
          </p:nvSpPr>
          <p:spPr bwMode="auto">
            <a:xfrm>
              <a:off x="3770" y="467"/>
              <a:ext cx="73" cy="50"/>
            </a:xfrm>
            <a:custGeom>
              <a:avLst/>
              <a:gdLst>
                <a:gd name="T0" fmla="*/ 199 w 251"/>
                <a:gd name="T1" fmla="*/ 172 h 172"/>
                <a:gd name="T2" fmla="*/ 199 w 251"/>
                <a:gd name="T3" fmla="*/ 164 h 172"/>
                <a:gd name="T4" fmla="*/ 215 w 251"/>
                <a:gd name="T5" fmla="*/ 146 h 172"/>
                <a:gd name="T6" fmla="*/ 215 w 251"/>
                <a:gd name="T7" fmla="*/ 107 h 172"/>
                <a:gd name="T8" fmla="*/ 191 w 251"/>
                <a:gd name="T9" fmla="*/ 78 h 172"/>
                <a:gd name="T10" fmla="*/ 166 w 251"/>
                <a:gd name="T11" fmla="*/ 90 h 172"/>
                <a:gd name="T12" fmla="*/ 166 w 251"/>
                <a:gd name="T13" fmla="*/ 146 h 172"/>
                <a:gd name="T14" fmla="*/ 182 w 251"/>
                <a:gd name="T15" fmla="*/ 164 h 172"/>
                <a:gd name="T16" fmla="*/ 182 w 251"/>
                <a:gd name="T17" fmla="*/ 172 h 172"/>
                <a:gd name="T18" fmla="*/ 129 w 251"/>
                <a:gd name="T19" fmla="*/ 172 h 172"/>
                <a:gd name="T20" fmla="*/ 129 w 251"/>
                <a:gd name="T21" fmla="*/ 164 h 172"/>
                <a:gd name="T22" fmla="*/ 146 w 251"/>
                <a:gd name="T23" fmla="*/ 146 h 172"/>
                <a:gd name="T24" fmla="*/ 146 w 251"/>
                <a:gd name="T25" fmla="*/ 27 h 172"/>
                <a:gd name="T26" fmla="*/ 98 w 251"/>
                <a:gd name="T27" fmla="*/ 25 h 172"/>
                <a:gd name="T28" fmla="*/ 81 w 251"/>
                <a:gd name="T29" fmla="*/ 25 h 172"/>
                <a:gd name="T30" fmla="*/ 81 w 251"/>
                <a:gd name="T31" fmla="*/ 140 h 172"/>
                <a:gd name="T32" fmla="*/ 105 w 251"/>
                <a:gd name="T33" fmla="*/ 164 h 172"/>
                <a:gd name="T34" fmla="*/ 105 w 251"/>
                <a:gd name="T35" fmla="*/ 172 h 172"/>
                <a:gd name="T36" fmla="*/ 36 w 251"/>
                <a:gd name="T37" fmla="*/ 172 h 172"/>
                <a:gd name="T38" fmla="*/ 36 w 251"/>
                <a:gd name="T39" fmla="*/ 164 h 172"/>
                <a:gd name="T40" fmla="*/ 60 w 251"/>
                <a:gd name="T41" fmla="*/ 140 h 172"/>
                <a:gd name="T42" fmla="*/ 60 w 251"/>
                <a:gd name="T43" fmla="*/ 25 h 172"/>
                <a:gd name="T44" fmla="*/ 44 w 251"/>
                <a:gd name="T45" fmla="*/ 25 h 172"/>
                <a:gd name="T46" fmla="*/ 16 w 251"/>
                <a:gd name="T47" fmla="*/ 33 h 172"/>
                <a:gd name="T48" fmla="*/ 8 w 251"/>
                <a:gd name="T49" fmla="*/ 54 h 172"/>
                <a:gd name="T50" fmla="*/ 0 w 251"/>
                <a:gd name="T51" fmla="*/ 54 h 172"/>
                <a:gd name="T52" fmla="*/ 3 w 251"/>
                <a:gd name="T53" fmla="*/ 9 h 172"/>
                <a:gd name="T54" fmla="*/ 8 w 251"/>
                <a:gd name="T55" fmla="*/ 9 h 172"/>
                <a:gd name="T56" fmla="*/ 21 w 251"/>
                <a:gd name="T57" fmla="*/ 15 h 172"/>
                <a:gd name="T58" fmla="*/ 124 w 251"/>
                <a:gd name="T59" fmla="*/ 15 h 172"/>
                <a:gd name="T60" fmla="*/ 146 w 251"/>
                <a:gd name="T61" fmla="*/ 9 h 172"/>
                <a:gd name="T62" fmla="*/ 146 w 251"/>
                <a:gd name="T63" fmla="*/ 6 h 172"/>
                <a:gd name="T64" fmla="*/ 166 w 251"/>
                <a:gd name="T65" fmla="*/ 0 h 172"/>
                <a:gd name="T66" fmla="*/ 166 w 251"/>
                <a:gd name="T67" fmla="*/ 80 h 172"/>
                <a:gd name="T68" fmla="*/ 200 w 251"/>
                <a:gd name="T69" fmla="*/ 63 h 172"/>
                <a:gd name="T70" fmla="*/ 234 w 251"/>
                <a:gd name="T71" fmla="*/ 104 h 172"/>
                <a:gd name="T72" fmla="*/ 234 w 251"/>
                <a:gd name="T73" fmla="*/ 146 h 172"/>
                <a:gd name="T74" fmla="*/ 251 w 251"/>
                <a:gd name="T75" fmla="*/ 164 h 172"/>
                <a:gd name="T76" fmla="*/ 251 w 251"/>
                <a:gd name="T77" fmla="*/ 172 h 172"/>
                <a:gd name="T78" fmla="*/ 199 w 251"/>
                <a:gd name="T79" fmla="*/ 17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51" h="172">
                  <a:moveTo>
                    <a:pt x="199" y="172"/>
                  </a:moveTo>
                  <a:cubicBezTo>
                    <a:pt x="199" y="164"/>
                    <a:pt x="199" y="164"/>
                    <a:pt x="199" y="164"/>
                  </a:cubicBezTo>
                  <a:cubicBezTo>
                    <a:pt x="213" y="163"/>
                    <a:pt x="215" y="161"/>
                    <a:pt x="215" y="146"/>
                  </a:cubicBezTo>
                  <a:cubicBezTo>
                    <a:pt x="215" y="107"/>
                    <a:pt x="215" y="107"/>
                    <a:pt x="215" y="107"/>
                  </a:cubicBezTo>
                  <a:cubicBezTo>
                    <a:pt x="215" y="87"/>
                    <a:pt x="207" y="77"/>
                    <a:pt x="191" y="78"/>
                  </a:cubicBezTo>
                  <a:cubicBezTo>
                    <a:pt x="182" y="78"/>
                    <a:pt x="172" y="82"/>
                    <a:pt x="166" y="90"/>
                  </a:cubicBezTo>
                  <a:cubicBezTo>
                    <a:pt x="166" y="146"/>
                    <a:pt x="166" y="146"/>
                    <a:pt x="166" y="146"/>
                  </a:cubicBezTo>
                  <a:cubicBezTo>
                    <a:pt x="166" y="161"/>
                    <a:pt x="167" y="163"/>
                    <a:pt x="182" y="164"/>
                  </a:cubicBezTo>
                  <a:cubicBezTo>
                    <a:pt x="182" y="172"/>
                    <a:pt x="182" y="172"/>
                    <a:pt x="182" y="172"/>
                  </a:cubicBezTo>
                  <a:cubicBezTo>
                    <a:pt x="129" y="172"/>
                    <a:pt x="129" y="172"/>
                    <a:pt x="129" y="172"/>
                  </a:cubicBezTo>
                  <a:cubicBezTo>
                    <a:pt x="129" y="164"/>
                    <a:pt x="129" y="164"/>
                    <a:pt x="129" y="164"/>
                  </a:cubicBezTo>
                  <a:cubicBezTo>
                    <a:pt x="145" y="163"/>
                    <a:pt x="146" y="161"/>
                    <a:pt x="146" y="146"/>
                  </a:cubicBezTo>
                  <a:cubicBezTo>
                    <a:pt x="146" y="27"/>
                    <a:pt x="146" y="27"/>
                    <a:pt x="146" y="27"/>
                  </a:cubicBezTo>
                  <a:cubicBezTo>
                    <a:pt x="133" y="25"/>
                    <a:pt x="121" y="25"/>
                    <a:pt x="98" y="25"/>
                  </a:cubicBezTo>
                  <a:cubicBezTo>
                    <a:pt x="81" y="25"/>
                    <a:pt x="81" y="25"/>
                    <a:pt x="81" y="25"/>
                  </a:cubicBezTo>
                  <a:cubicBezTo>
                    <a:pt x="81" y="140"/>
                    <a:pt x="81" y="140"/>
                    <a:pt x="81" y="140"/>
                  </a:cubicBezTo>
                  <a:cubicBezTo>
                    <a:pt x="81" y="161"/>
                    <a:pt x="83" y="162"/>
                    <a:pt x="105" y="164"/>
                  </a:cubicBezTo>
                  <a:cubicBezTo>
                    <a:pt x="105" y="172"/>
                    <a:pt x="105" y="172"/>
                    <a:pt x="105" y="172"/>
                  </a:cubicBezTo>
                  <a:cubicBezTo>
                    <a:pt x="36" y="172"/>
                    <a:pt x="36" y="172"/>
                    <a:pt x="36" y="172"/>
                  </a:cubicBezTo>
                  <a:cubicBezTo>
                    <a:pt x="36" y="164"/>
                    <a:pt x="36" y="164"/>
                    <a:pt x="36" y="164"/>
                  </a:cubicBezTo>
                  <a:cubicBezTo>
                    <a:pt x="58" y="162"/>
                    <a:pt x="60" y="161"/>
                    <a:pt x="60" y="140"/>
                  </a:cubicBezTo>
                  <a:cubicBezTo>
                    <a:pt x="60" y="25"/>
                    <a:pt x="60" y="25"/>
                    <a:pt x="60" y="25"/>
                  </a:cubicBezTo>
                  <a:cubicBezTo>
                    <a:pt x="44" y="25"/>
                    <a:pt x="44" y="25"/>
                    <a:pt x="44" y="25"/>
                  </a:cubicBezTo>
                  <a:cubicBezTo>
                    <a:pt x="24" y="25"/>
                    <a:pt x="20" y="27"/>
                    <a:pt x="16" y="33"/>
                  </a:cubicBezTo>
                  <a:cubicBezTo>
                    <a:pt x="13" y="37"/>
                    <a:pt x="11" y="43"/>
                    <a:pt x="8" y="54"/>
                  </a:cubicBezTo>
                  <a:cubicBezTo>
                    <a:pt x="0" y="54"/>
                    <a:pt x="0" y="54"/>
                    <a:pt x="0" y="54"/>
                  </a:cubicBezTo>
                  <a:cubicBezTo>
                    <a:pt x="1" y="39"/>
                    <a:pt x="2" y="23"/>
                    <a:pt x="3" y="9"/>
                  </a:cubicBezTo>
                  <a:cubicBezTo>
                    <a:pt x="8" y="9"/>
                    <a:pt x="8" y="9"/>
                    <a:pt x="8" y="9"/>
                  </a:cubicBezTo>
                  <a:cubicBezTo>
                    <a:pt x="12" y="15"/>
                    <a:pt x="14" y="15"/>
                    <a:pt x="21" y="15"/>
                  </a:cubicBezTo>
                  <a:cubicBezTo>
                    <a:pt x="124" y="15"/>
                    <a:pt x="124" y="15"/>
                    <a:pt x="124" y="15"/>
                  </a:cubicBezTo>
                  <a:cubicBezTo>
                    <a:pt x="143" y="15"/>
                    <a:pt x="146" y="14"/>
                    <a:pt x="146" y="9"/>
                  </a:cubicBezTo>
                  <a:cubicBezTo>
                    <a:pt x="146" y="6"/>
                    <a:pt x="146" y="6"/>
                    <a:pt x="146" y="6"/>
                  </a:cubicBezTo>
                  <a:cubicBezTo>
                    <a:pt x="151" y="5"/>
                    <a:pt x="159" y="3"/>
                    <a:pt x="166" y="0"/>
                  </a:cubicBezTo>
                  <a:cubicBezTo>
                    <a:pt x="166" y="80"/>
                    <a:pt x="166" y="80"/>
                    <a:pt x="166" y="80"/>
                  </a:cubicBezTo>
                  <a:cubicBezTo>
                    <a:pt x="175" y="71"/>
                    <a:pt x="187" y="63"/>
                    <a:pt x="200" y="63"/>
                  </a:cubicBezTo>
                  <a:cubicBezTo>
                    <a:pt x="220" y="63"/>
                    <a:pt x="234" y="76"/>
                    <a:pt x="234" y="104"/>
                  </a:cubicBezTo>
                  <a:cubicBezTo>
                    <a:pt x="234" y="146"/>
                    <a:pt x="234" y="146"/>
                    <a:pt x="234" y="146"/>
                  </a:cubicBezTo>
                  <a:cubicBezTo>
                    <a:pt x="234" y="162"/>
                    <a:pt x="236" y="163"/>
                    <a:pt x="251" y="164"/>
                  </a:cubicBezTo>
                  <a:cubicBezTo>
                    <a:pt x="251" y="172"/>
                    <a:pt x="251" y="172"/>
                    <a:pt x="251" y="172"/>
                  </a:cubicBezTo>
                  <a:lnTo>
                    <a:pt x="199" y="17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6"/>
            <p:cNvSpPr>
              <a:spLocks noEditPoints="1"/>
            </p:cNvSpPr>
            <p:nvPr userDrawn="1"/>
          </p:nvSpPr>
          <p:spPr bwMode="auto">
            <a:xfrm>
              <a:off x="3846" y="486"/>
              <a:ext cx="31" cy="32"/>
            </a:xfrm>
            <a:custGeom>
              <a:avLst/>
              <a:gdLst>
                <a:gd name="T0" fmla="*/ 54 w 106"/>
                <a:gd name="T1" fmla="*/ 0 h 111"/>
                <a:gd name="T2" fmla="*/ 106 w 106"/>
                <a:gd name="T3" fmla="*/ 54 h 111"/>
                <a:gd name="T4" fmla="*/ 53 w 106"/>
                <a:gd name="T5" fmla="*/ 111 h 111"/>
                <a:gd name="T6" fmla="*/ 0 w 106"/>
                <a:gd name="T7" fmla="*/ 58 h 111"/>
                <a:gd name="T8" fmla="*/ 53 w 106"/>
                <a:gd name="T9" fmla="*/ 0 h 111"/>
                <a:gd name="T10" fmla="*/ 54 w 106"/>
                <a:gd name="T11" fmla="*/ 0 h 111"/>
                <a:gd name="T12" fmla="*/ 51 w 106"/>
                <a:gd name="T13" fmla="*/ 9 h 111"/>
                <a:gd name="T14" fmla="*/ 23 w 106"/>
                <a:gd name="T15" fmla="*/ 51 h 111"/>
                <a:gd name="T16" fmla="*/ 56 w 106"/>
                <a:gd name="T17" fmla="*/ 103 h 111"/>
                <a:gd name="T18" fmla="*/ 83 w 106"/>
                <a:gd name="T19" fmla="*/ 60 h 111"/>
                <a:gd name="T20" fmla="*/ 51 w 106"/>
                <a:gd name="T21" fmla="*/ 9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6" h="111">
                  <a:moveTo>
                    <a:pt x="54" y="0"/>
                  </a:moveTo>
                  <a:cubicBezTo>
                    <a:pt x="84" y="0"/>
                    <a:pt x="106" y="24"/>
                    <a:pt x="106" y="54"/>
                  </a:cubicBezTo>
                  <a:cubicBezTo>
                    <a:pt x="106" y="93"/>
                    <a:pt x="77" y="111"/>
                    <a:pt x="53" y="111"/>
                  </a:cubicBezTo>
                  <a:cubicBezTo>
                    <a:pt x="20" y="111"/>
                    <a:pt x="0" y="85"/>
                    <a:pt x="0" y="58"/>
                  </a:cubicBezTo>
                  <a:cubicBezTo>
                    <a:pt x="0" y="18"/>
                    <a:pt x="31" y="0"/>
                    <a:pt x="53" y="0"/>
                  </a:cubicBezTo>
                  <a:lnTo>
                    <a:pt x="54" y="0"/>
                  </a:lnTo>
                  <a:close/>
                  <a:moveTo>
                    <a:pt x="51" y="9"/>
                  </a:moveTo>
                  <a:cubicBezTo>
                    <a:pt x="36" y="9"/>
                    <a:pt x="23" y="23"/>
                    <a:pt x="23" y="51"/>
                  </a:cubicBezTo>
                  <a:cubicBezTo>
                    <a:pt x="23" y="80"/>
                    <a:pt x="36" y="103"/>
                    <a:pt x="56" y="103"/>
                  </a:cubicBezTo>
                  <a:cubicBezTo>
                    <a:pt x="71" y="103"/>
                    <a:pt x="83" y="92"/>
                    <a:pt x="83" y="60"/>
                  </a:cubicBezTo>
                  <a:cubicBezTo>
                    <a:pt x="83" y="31"/>
                    <a:pt x="72" y="9"/>
                    <a:pt x="51" y="9"/>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7"/>
            <p:cNvSpPr>
              <a:spLocks/>
            </p:cNvSpPr>
            <p:nvPr userDrawn="1"/>
          </p:nvSpPr>
          <p:spPr bwMode="auto">
            <a:xfrm>
              <a:off x="3880" y="486"/>
              <a:ext cx="34" cy="32"/>
            </a:xfrm>
            <a:custGeom>
              <a:avLst/>
              <a:gdLst>
                <a:gd name="T0" fmla="*/ 120 w 120"/>
                <a:gd name="T1" fmla="*/ 102 h 110"/>
                <a:gd name="T2" fmla="*/ 101 w 120"/>
                <a:gd name="T3" fmla="*/ 106 h 110"/>
                <a:gd name="T4" fmla="*/ 83 w 120"/>
                <a:gd name="T5" fmla="*/ 110 h 110"/>
                <a:gd name="T6" fmla="*/ 82 w 120"/>
                <a:gd name="T7" fmla="*/ 109 h 110"/>
                <a:gd name="T8" fmla="*/ 82 w 120"/>
                <a:gd name="T9" fmla="*/ 92 h 110"/>
                <a:gd name="T10" fmla="*/ 64 w 120"/>
                <a:gd name="T11" fmla="*/ 104 h 110"/>
                <a:gd name="T12" fmla="*/ 45 w 120"/>
                <a:gd name="T13" fmla="*/ 110 h 110"/>
                <a:gd name="T14" fmla="*/ 15 w 120"/>
                <a:gd name="T15" fmla="*/ 74 h 110"/>
                <a:gd name="T16" fmla="*/ 15 w 120"/>
                <a:gd name="T17" fmla="*/ 28 h 110"/>
                <a:gd name="T18" fmla="*/ 7 w 120"/>
                <a:gd name="T19" fmla="*/ 12 h 110"/>
                <a:gd name="T20" fmla="*/ 0 w 120"/>
                <a:gd name="T21" fmla="*/ 11 h 110"/>
                <a:gd name="T22" fmla="*/ 0 w 120"/>
                <a:gd name="T23" fmla="*/ 4 h 110"/>
                <a:gd name="T24" fmla="*/ 18 w 120"/>
                <a:gd name="T25" fmla="*/ 3 h 110"/>
                <a:gd name="T26" fmla="*/ 35 w 120"/>
                <a:gd name="T27" fmla="*/ 0 h 110"/>
                <a:gd name="T28" fmla="*/ 35 w 120"/>
                <a:gd name="T29" fmla="*/ 36 h 110"/>
                <a:gd name="T30" fmla="*/ 35 w 120"/>
                <a:gd name="T31" fmla="*/ 68 h 110"/>
                <a:gd name="T32" fmla="*/ 56 w 120"/>
                <a:gd name="T33" fmla="*/ 95 h 110"/>
                <a:gd name="T34" fmla="*/ 82 w 120"/>
                <a:gd name="T35" fmla="*/ 83 h 110"/>
                <a:gd name="T36" fmla="*/ 82 w 120"/>
                <a:gd name="T37" fmla="*/ 28 h 110"/>
                <a:gd name="T38" fmla="*/ 72 w 120"/>
                <a:gd name="T39" fmla="*/ 12 h 110"/>
                <a:gd name="T40" fmla="*/ 63 w 120"/>
                <a:gd name="T41" fmla="*/ 11 h 110"/>
                <a:gd name="T42" fmla="*/ 63 w 120"/>
                <a:gd name="T43" fmla="*/ 4 h 110"/>
                <a:gd name="T44" fmla="*/ 85 w 120"/>
                <a:gd name="T45" fmla="*/ 3 h 110"/>
                <a:gd name="T46" fmla="*/ 101 w 120"/>
                <a:gd name="T47" fmla="*/ 0 h 110"/>
                <a:gd name="T48" fmla="*/ 101 w 120"/>
                <a:gd name="T49" fmla="*/ 80 h 110"/>
                <a:gd name="T50" fmla="*/ 113 w 120"/>
                <a:gd name="T51" fmla="*/ 94 h 110"/>
                <a:gd name="T52" fmla="*/ 120 w 120"/>
                <a:gd name="T53" fmla="*/ 95 h 110"/>
                <a:gd name="T54" fmla="*/ 120 w 120"/>
                <a:gd name="T55" fmla="*/ 102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0" h="110">
                  <a:moveTo>
                    <a:pt x="120" y="102"/>
                  </a:moveTo>
                  <a:cubicBezTo>
                    <a:pt x="114" y="103"/>
                    <a:pt x="107" y="104"/>
                    <a:pt x="101" y="106"/>
                  </a:cubicBezTo>
                  <a:cubicBezTo>
                    <a:pt x="94" y="107"/>
                    <a:pt x="88" y="109"/>
                    <a:pt x="83" y="110"/>
                  </a:cubicBezTo>
                  <a:cubicBezTo>
                    <a:pt x="82" y="109"/>
                    <a:pt x="82" y="109"/>
                    <a:pt x="82" y="109"/>
                  </a:cubicBezTo>
                  <a:cubicBezTo>
                    <a:pt x="82" y="92"/>
                    <a:pt x="82" y="92"/>
                    <a:pt x="82" y="92"/>
                  </a:cubicBezTo>
                  <a:cubicBezTo>
                    <a:pt x="76" y="96"/>
                    <a:pt x="71" y="101"/>
                    <a:pt x="64" y="104"/>
                  </a:cubicBezTo>
                  <a:cubicBezTo>
                    <a:pt x="57" y="109"/>
                    <a:pt x="52" y="110"/>
                    <a:pt x="45" y="110"/>
                  </a:cubicBezTo>
                  <a:cubicBezTo>
                    <a:pt x="29" y="110"/>
                    <a:pt x="15" y="100"/>
                    <a:pt x="15" y="74"/>
                  </a:cubicBezTo>
                  <a:cubicBezTo>
                    <a:pt x="15" y="28"/>
                    <a:pt x="15" y="28"/>
                    <a:pt x="15" y="28"/>
                  </a:cubicBezTo>
                  <a:cubicBezTo>
                    <a:pt x="15" y="15"/>
                    <a:pt x="13" y="14"/>
                    <a:pt x="7" y="12"/>
                  </a:cubicBezTo>
                  <a:cubicBezTo>
                    <a:pt x="0" y="11"/>
                    <a:pt x="0" y="11"/>
                    <a:pt x="0" y="11"/>
                  </a:cubicBezTo>
                  <a:cubicBezTo>
                    <a:pt x="0" y="4"/>
                    <a:pt x="0" y="4"/>
                    <a:pt x="0" y="4"/>
                  </a:cubicBezTo>
                  <a:cubicBezTo>
                    <a:pt x="5" y="4"/>
                    <a:pt x="12" y="4"/>
                    <a:pt x="18" y="3"/>
                  </a:cubicBezTo>
                  <a:cubicBezTo>
                    <a:pt x="25" y="2"/>
                    <a:pt x="31" y="1"/>
                    <a:pt x="35" y="0"/>
                  </a:cubicBezTo>
                  <a:cubicBezTo>
                    <a:pt x="35" y="8"/>
                    <a:pt x="35" y="21"/>
                    <a:pt x="35" y="36"/>
                  </a:cubicBezTo>
                  <a:cubicBezTo>
                    <a:pt x="35" y="68"/>
                    <a:pt x="35" y="68"/>
                    <a:pt x="35" y="68"/>
                  </a:cubicBezTo>
                  <a:cubicBezTo>
                    <a:pt x="35" y="89"/>
                    <a:pt x="45" y="95"/>
                    <a:pt x="56" y="95"/>
                  </a:cubicBezTo>
                  <a:cubicBezTo>
                    <a:pt x="65" y="95"/>
                    <a:pt x="73" y="91"/>
                    <a:pt x="82" y="83"/>
                  </a:cubicBezTo>
                  <a:cubicBezTo>
                    <a:pt x="82" y="28"/>
                    <a:pt x="82" y="28"/>
                    <a:pt x="82" y="28"/>
                  </a:cubicBezTo>
                  <a:cubicBezTo>
                    <a:pt x="82" y="15"/>
                    <a:pt x="80" y="14"/>
                    <a:pt x="72" y="12"/>
                  </a:cubicBezTo>
                  <a:cubicBezTo>
                    <a:pt x="63" y="11"/>
                    <a:pt x="63" y="11"/>
                    <a:pt x="63" y="11"/>
                  </a:cubicBezTo>
                  <a:cubicBezTo>
                    <a:pt x="63" y="4"/>
                    <a:pt x="63" y="4"/>
                    <a:pt x="63" y="4"/>
                  </a:cubicBezTo>
                  <a:cubicBezTo>
                    <a:pt x="69" y="4"/>
                    <a:pt x="78" y="4"/>
                    <a:pt x="85" y="3"/>
                  </a:cubicBezTo>
                  <a:cubicBezTo>
                    <a:pt x="92" y="2"/>
                    <a:pt x="98" y="1"/>
                    <a:pt x="101" y="0"/>
                  </a:cubicBezTo>
                  <a:cubicBezTo>
                    <a:pt x="101" y="80"/>
                    <a:pt x="101" y="80"/>
                    <a:pt x="101" y="80"/>
                  </a:cubicBezTo>
                  <a:cubicBezTo>
                    <a:pt x="101" y="92"/>
                    <a:pt x="104" y="94"/>
                    <a:pt x="113" y="94"/>
                  </a:cubicBezTo>
                  <a:cubicBezTo>
                    <a:pt x="120" y="95"/>
                    <a:pt x="120" y="95"/>
                    <a:pt x="120" y="95"/>
                  </a:cubicBezTo>
                  <a:lnTo>
                    <a:pt x="120" y="10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8"/>
            <p:cNvSpPr>
              <a:spLocks noEditPoints="1"/>
            </p:cNvSpPr>
            <p:nvPr userDrawn="1"/>
          </p:nvSpPr>
          <p:spPr bwMode="auto">
            <a:xfrm>
              <a:off x="3918" y="486"/>
              <a:ext cx="31" cy="49"/>
            </a:xfrm>
            <a:custGeom>
              <a:avLst/>
              <a:gdLst>
                <a:gd name="T0" fmla="*/ 107 w 107"/>
                <a:gd name="T1" fmla="*/ 5 h 169"/>
                <a:gd name="T2" fmla="*/ 97 w 107"/>
                <a:gd name="T3" fmla="*/ 18 h 169"/>
                <a:gd name="T4" fmla="*/ 83 w 107"/>
                <a:gd name="T5" fmla="*/ 17 h 169"/>
                <a:gd name="T6" fmla="*/ 90 w 107"/>
                <a:gd name="T7" fmla="*/ 38 h 169"/>
                <a:gd name="T8" fmla="*/ 47 w 107"/>
                <a:gd name="T9" fmla="*/ 76 h 169"/>
                <a:gd name="T10" fmla="*/ 35 w 107"/>
                <a:gd name="T11" fmla="*/ 75 h 169"/>
                <a:gd name="T12" fmla="*/ 28 w 107"/>
                <a:gd name="T13" fmla="*/ 85 h 169"/>
                <a:gd name="T14" fmla="*/ 42 w 107"/>
                <a:gd name="T15" fmla="*/ 94 h 169"/>
                <a:gd name="T16" fmla="*/ 68 w 107"/>
                <a:gd name="T17" fmla="*/ 93 h 169"/>
                <a:gd name="T18" fmla="*/ 103 w 107"/>
                <a:gd name="T19" fmla="*/ 122 h 169"/>
                <a:gd name="T20" fmla="*/ 43 w 107"/>
                <a:gd name="T21" fmla="*/ 169 h 169"/>
                <a:gd name="T22" fmla="*/ 0 w 107"/>
                <a:gd name="T23" fmla="*/ 140 h 169"/>
                <a:gd name="T24" fmla="*/ 6 w 107"/>
                <a:gd name="T25" fmla="*/ 126 h 169"/>
                <a:gd name="T26" fmla="*/ 26 w 107"/>
                <a:gd name="T27" fmla="*/ 110 h 169"/>
                <a:gd name="T28" fmla="*/ 8 w 107"/>
                <a:gd name="T29" fmla="*/ 97 h 169"/>
                <a:gd name="T30" fmla="*/ 5 w 107"/>
                <a:gd name="T31" fmla="*/ 87 h 169"/>
                <a:gd name="T32" fmla="*/ 26 w 107"/>
                <a:gd name="T33" fmla="*/ 72 h 169"/>
                <a:gd name="T34" fmla="*/ 6 w 107"/>
                <a:gd name="T35" fmla="*/ 40 h 169"/>
                <a:gd name="T36" fmla="*/ 49 w 107"/>
                <a:gd name="T37" fmla="*/ 0 h 169"/>
                <a:gd name="T38" fmla="*/ 49 w 107"/>
                <a:gd name="T39" fmla="*/ 0 h 169"/>
                <a:gd name="T40" fmla="*/ 73 w 107"/>
                <a:gd name="T41" fmla="*/ 6 h 169"/>
                <a:gd name="T42" fmla="*/ 106 w 107"/>
                <a:gd name="T43" fmla="*/ 3 h 169"/>
                <a:gd name="T44" fmla="*/ 107 w 107"/>
                <a:gd name="T45" fmla="*/ 5 h 169"/>
                <a:gd name="T46" fmla="*/ 52 w 107"/>
                <a:gd name="T47" fmla="*/ 111 h 169"/>
                <a:gd name="T48" fmla="*/ 31 w 107"/>
                <a:gd name="T49" fmla="*/ 116 h 169"/>
                <a:gd name="T50" fmla="*/ 20 w 107"/>
                <a:gd name="T51" fmla="*/ 134 h 169"/>
                <a:gd name="T52" fmla="*/ 52 w 107"/>
                <a:gd name="T53" fmla="*/ 156 h 169"/>
                <a:gd name="T54" fmla="*/ 86 w 107"/>
                <a:gd name="T55" fmla="*/ 130 h 169"/>
                <a:gd name="T56" fmla="*/ 76 w 107"/>
                <a:gd name="T57" fmla="*/ 114 h 169"/>
                <a:gd name="T58" fmla="*/ 52 w 107"/>
                <a:gd name="T59" fmla="*/ 111 h 169"/>
                <a:gd name="T60" fmla="*/ 47 w 107"/>
                <a:gd name="T61" fmla="*/ 8 h 169"/>
                <a:gd name="T62" fmla="*/ 27 w 107"/>
                <a:gd name="T63" fmla="*/ 37 h 169"/>
                <a:gd name="T64" fmla="*/ 49 w 107"/>
                <a:gd name="T65" fmla="*/ 67 h 169"/>
                <a:gd name="T66" fmla="*/ 70 w 107"/>
                <a:gd name="T67" fmla="*/ 39 h 169"/>
                <a:gd name="T68" fmla="*/ 47 w 107"/>
                <a:gd name="T69" fmla="*/ 8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7" h="169">
                  <a:moveTo>
                    <a:pt x="107" y="5"/>
                  </a:moveTo>
                  <a:cubicBezTo>
                    <a:pt x="105" y="9"/>
                    <a:pt x="100" y="16"/>
                    <a:pt x="97" y="18"/>
                  </a:cubicBezTo>
                  <a:cubicBezTo>
                    <a:pt x="83" y="17"/>
                    <a:pt x="83" y="17"/>
                    <a:pt x="83" y="17"/>
                  </a:cubicBezTo>
                  <a:cubicBezTo>
                    <a:pt x="87" y="22"/>
                    <a:pt x="90" y="30"/>
                    <a:pt x="90" y="38"/>
                  </a:cubicBezTo>
                  <a:cubicBezTo>
                    <a:pt x="90" y="63"/>
                    <a:pt x="68" y="76"/>
                    <a:pt x="47" y="76"/>
                  </a:cubicBezTo>
                  <a:cubicBezTo>
                    <a:pt x="43" y="76"/>
                    <a:pt x="39" y="75"/>
                    <a:pt x="35" y="75"/>
                  </a:cubicBezTo>
                  <a:cubicBezTo>
                    <a:pt x="31" y="77"/>
                    <a:pt x="28" y="81"/>
                    <a:pt x="28" y="85"/>
                  </a:cubicBezTo>
                  <a:cubicBezTo>
                    <a:pt x="28" y="89"/>
                    <a:pt x="32" y="94"/>
                    <a:pt x="42" y="94"/>
                  </a:cubicBezTo>
                  <a:cubicBezTo>
                    <a:pt x="52" y="94"/>
                    <a:pt x="60" y="93"/>
                    <a:pt x="68" y="93"/>
                  </a:cubicBezTo>
                  <a:cubicBezTo>
                    <a:pt x="84" y="93"/>
                    <a:pt x="103" y="98"/>
                    <a:pt x="103" y="122"/>
                  </a:cubicBezTo>
                  <a:cubicBezTo>
                    <a:pt x="103" y="147"/>
                    <a:pt x="75" y="169"/>
                    <a:pt x="43" y="169"/>
                  </a:cubicBezTo>
                  <a:cubicBezTo>
                    <a:pt x="16" y="169"/>
                    <a:pt x="1" y="154"/>
                    <a:pt x="0" y="140"/>
                  </a:cubicBezTo>
                  <a:cubicBezTo>
                    <a:pt x="0" y="135"/>
                    <a:pt x="3" y="130"/>
                    <a:pt x="6" y="126"/>
                  </a:cubicBezTo>
                  <a:cubicBezTo>
                    <a:pt x="11" y="121"/>
                    <a:pt x="20" y="114"/>
                    <a:pt x="26" y="110"/>
                  </a:cubicBezTo>
                  <a:cubicBezTo>
                    <a:pt x="17" y="107"/>
                    <a:pt x="11" y="102"/>
                    <a:pt x="8" y="97"/>
                  </a:cubicBezTo>
                  <a:cubicBezTo>
                    <a:pt x="6" y="93"/>
                    <a:pt x="5" y="89"/>
                    <a:pt x="5" y="87"/>
                  </a:cubicBezTo>
                  <a:cubicBezTo>
                    <a:pt x="15" y="83"/>
                    <a:pt x="22" y="77"/>
                    <a:pt x="26" y="72"/>
                  </a:cubicBezTo>
                  <a:cubicBezTo>
                    <a:pt x="16" y="67"/>
                    <a:pt x="6" y="57"/>
                    <a:pt x="6" y="40"/>
                  </a:cubicBezTo>
                  <a:cubicBezTo>
                    <a:pt x="6" y="13"/>
                    <a:pt x="31" y="0"/>
                    <a:pt x="49" y="0"/>
                  </a:cubicBezTo>
                  <a:cubicBezTo>
                    <a:pt x="49" y="0"/>
                    <a:pt x="49" y="0"/>
                    <a:pt x="49" y="0"/>
                  </a:cubicBezTo>
                  <a:cubicBezTo>
                    <a:pt x="58" y="0"/>
                    <a:pt x="66" y="2"/>
                    <a:pt x="73" y="6"/>
                  </a:cubicBezTo>
                  <a:cubicBezTo>
                    <a:pt x="84" y="6"/>
                    <a:pt x="96" y="5"/>
                    <a:pt x="106" y="3"/>
                  </a:cubicBezTo>
                  <a:lnTo>
                    <a:pt x="107" y="5"/>
                  </a:lnTo>
                  <a:close/>
                  <a:moveTo>
                    <a:pt x="52" y="111"/>
                  </a:moveTo>
                  <a:cubicBezTo>
                    <a:pt x="41" y="111"/>
                    <a:pt x="35" y="112"/>
                    <a:pt x="31" y="116"/>
                  </a:cubicBezTo>
                  <a:cubicBezTo>
                    <a:pt x="24" y="121"/>
                    <a:pt x="20" y="128"/>
                    <a:pt x="20" y="134"/>
                  </a:cubicBezTo>
                  <a:cubicBezTo>
                    <a:pt x="20" y="147"/>
                    <a:pt x="34" y="156"/>
                    <a:pt x="52" y="156"/>
                  </a:cubicBezTo>
                  <a:cubicBezTo>
                    <a:pt x="74" y="156"/>
                    <a:pt x="86" y="145"/>
                    <a:pt x="86" y="130"/>
                  </a:cubicBezTo>
                  <a:cubicBezTo>
                    <a:pt x="86" y="122"/>
                    <a:pt x="82" y="116"/>
                    <a:pt x="76" y="114"/>
                  </a:cubicBezTo>
                  <a:cubicBezTo>
                    <a:pt x="70" y="111"/>
                    <a:pt x="63" y="111"/>
                    <a:pt x="52" y="111"/>
                  </a:cubicBezTo>
                  <a:close/>
                  <a:moveTo>
                    <a:pt x="47" y="8"/>
                  </a:moveTo>
                  <a:cubicBezTo>
                    <a:pt x="36" y="8"/>
                    <a:pt x="27" y="18"/>
                    <a:pt x="27" y="37"/>
                  </a:cubicBezTo>
                  <a:cubicBezTo>
                    <a:pt x="27" y="55"/>
                    <a:pt x="36" y="67"/>
                    <a:pt x="49" y="67"/>
                  </a:cubicBezTo>
                  <a:cubicBezTo>
                    <a:pt x="60" y="67"/>
                    <a:pt x="70" y="58"/>
                    <a:pt x="70" y="39"/>
                  </a:cubicBezTo>
                  <a:cubicBezTo>
                    <a:pt x="70" y="21"/>
                    <a:pt x="60" y="8"/>
                    <a:pt x="47" y="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9"/>
            <p:cNvSpPr>
              <a:spLocks/>
            </p:cNvSpPr>
            <p:nvPr userDrawn="1"/>
          </p:nvSpPr>
          <p:spPr bwMode="auto">
            <a:xfrm>
              <a:off x="3950" y="468"/>
              <a:ext cx="35" cy="49"/>
            </a:xfrm>
            <a:custGeom>
              <a:avLst/>
              <a:gdLst>
                <a:gd name="T0" fmla="*/ 69 w 121"/>
                <a:gd name="T1" fmla="*/ 171 h 171"/>
                <a:gd name="T2" fmla="*/ 69 w 121"/>
                <a:gd name="T3" fmla="*/ 163 h 171"/>
                <a:gd name="T4" fmla="*/ 85 w 121"/>
                <a:gd name="T5" fmla="*/ 145 h 171"/>
                <a:gd name="T6" fmla="*/ 85 w 121"/>
                <a:gd name="T7" fmla="*/ 106 h 171"/>
                <a:gd name="T8" fmla="*/ 62 w 121"/>
                <a:gd name="T9" fmla="*/ 77 h 171"/>
                <a:gd name="T10" fmla="*/ 37 w 121"/>
                <a:gd name="T11" fmla="*/ 89 h 171"/>
                <a:gd name="T12" fmla="*/ 37 w 121"/>
                <a:gd name="T13" fmla="*/ 145 h 171"/>
                <a:gd name="T14" fmla="*/ 52 w 121"/>
                <a:gd name="T15" fmla="*/ 163 h 171"/>
                <a:gd name="T16" fmla="*/ 52 w 121"/>
                <a:gd name="T17" fmla="*/ 171 h 171"/>
                <a:gd name="T18" fmla="*/ 0 w 121"/>
                <a:gd name="T19" fmla="*/ 171 h 171"/>
                <a:gd name="T20" fmla="*/ 0 w 121"/>
                <a:gd name="T21" fmla="*/ 163 h 171"/>
                <a:gd name="T22" fmla="*/ 17 w 121"/>
                <a:gd name="T23" fmla="*/ 145 h 171"/>
                <a:gd name="T24" fmla="*/ 17 w 121"/>
                <a:gd name="T25" fmla="*/ 33 h 171"/>
                <a:gd name="T26" fmla="*/ 0 w 121"/>
                <a:gd name="T27" fmla="*/ 15 h 171"/>
                <a:gd name="T28" fmla="*/ 0 w 121"/>
                <a:gd name="T29" fmla="*/ 8 h 171"/>
                <a:gd name="T30" fmla="*/ 37 w 121"/>
                <a:gd name="T31" fmla="*/ 0 h 171"/>
                <a:gd name="T32" fmla="*/ 37 w 121"/>
                <a:gd name="T33" fmla="*/ 79 h 171"/>
                <a:gd name="T34" fmla="*/ 71 w 121"/>
                <a:gd name="T35" fmla="*/ 62 h 171"/>
                <a:gd name="T36" fmla="*/ 105 w 121"/>
                <a:gd name="T37" fmla="*/ 103 h 171"/>
                <a:gd name="T38" fmla="*/ 105 w 121"/>
                <a:gd name="T39" fmla="*/ 145 h 171"/>
                <a:gd name="T40" fmla="*/ 121 w 121"/>
                <a:gd name="T41" fmla="*/ 163 h 171"/>
                <a:gd name="T42" fmla="*/ 121 w 121"/>
                <a:gd name="T43" fmla="*/ 171 h 171"/>
                <a:gd name="T44" fmla="*/ 69 w 121"/>
                <a:gd name="T45" fmla="*/ 171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1" h="171">
                  <a:moveTo>
                    <a:pt x="69" y="171"/>
                  </a:moveTo>
                  <a:cubicBezTo>
                    <a:pt x="69" y="163"/>
                    <a:pt x="69" y="163"/>
                    <a:pt x="69" y="163"/>
                  </a:cubicBezTo>
                  <a:cubicBezTo>
                    <a:pt x="83" y="162"/>
                    <a:pt x="85" y="160"/>
                    <a:pt x="85" y="145"/>
                  </a:cubicBezTo>
                  <a:cubicBezTo>
                    <a:pt x="85" y="106"/>
                    <a:pt x="85" y="106"/>
                    <a:pt x="85" y="106"/>
                  </a:cubicBezTo>
                  <a:cubicBezTo>
                    <a:pt x="85" y="86"/>
                    <a:pt x="78" y="77"/>
                    <a:pt x="62" y="77"/>
                  </a:cubicBezTo>
                  <a:cubicBezTo>
                    <a:pt x="52" y="77"/>
                    <a:pt x="43" y="81"/>
                    <a:pt x="37" y="89"/>
                  </a:cubicBezTo>
                  <a:cubicBezTo>
                    <a:pt x="37" y="145"/>
                    <a:pt x="37" y="145"/>
                    <a:pt x="37" y="145"/>
                  </a:cubicBezTo>
                  <a:cubicBezTo>
                    <a:pt x="37" y="160"/>
                    <a:pt x="38" y="162"/>
                    <a:pt x="52" y="163"/>
                  </a:cubicBezTo>
                  <a:cubicBezTo>
                    <a:pt x="52" y="171"/>
                    <a:pt x="52" y="171"/>
                    <a:pt x="52" y="171"/>
                  </a:cubicBezTo>
                  <a:cubicBezTo>
                    <a:pt x="0" y="171"/>
                    <a:pt x="0" y="171"/>
                    <a:pt x="0" y="171"/>
                  </a:cubicBezTo>
                  <a:cubicBezTo>
                    <a:pt x="0" y="163"/>
                    <a:pt x="0" y="163"/>
                    <a:pt x="0" y="163"/>
                  </a:cubicBezTo>
                  <a:cubicBezTo>
                    <a:pt x="15" y="162"/>
                    <a:pt x="17" y="161"/>
                    <a:pt x="17" y="145"/>
                  </a:cubicBezTo>
                  <a:cubicBezTo>
                    <a:pt x="17" y="33"/>
                    <a:pt x="17" y="33"/>
                    <a:pt x="17" y="33"/>
                  </a:cubicBezTo>
                  <a:cubicBezTo>
                    <a:pt x="17" y="18"/>
                    <a:pt x="16" y="17"/>
                    <a:pt x="0" y="15"/>
                  </a:cubicBezTo>
                  <a:cubicBezTo>
                    <a:pt x="0" y="8"/>
                    <a:pt x="0" y="8"/>
                    <a:pt x="0" y="8"/>
                  </a:cubicBezTo>
                  <a:cubicBezTo>
                    <a:pt x="12" y="7"/>
                    <a:pt x="27" y="3"/>
                    <a:pt x="37" y="0"/>
                  </a:cubicBezTo>
                  <a:cubicBezTo>
                    <a:pt x="37" y="79"/>
                    <a:pt x="37" y="79"/>
                    <a:pt x="37" y="79"/>
                  </a:cubicBezTo>
                  <a:cubicBezTo>
                    <a:pt x="45" y="71"/>
                    <a:pt x="58" y="62"/>
                    <a:pt x="71" y="62"/>
                  </a:cubicBezTo>
                  <a:cubicBezTo>
                    <a:pt x="91" y="62"/>
                    <a:pt x="105" y="75"/>
                    <a:pt x="105" y="103"/>
                  </a:cubicBezTo>
                  <a:cubicBezTo>
                    <a:pt x="105" y="145"/>
                    <a:pt x="105" y="145"/>
                    <a:pt x="105" y="145"/>
                  </a:cubicBezTo>
                  <a:cubicBezTo>
                    <a:pt x="105" y="161"/>
                    <a:pt x="107" y="162"/>
                    <a:pt x="121" y="163"/>
                  </a:cubicBezTo>
                  <a:cubicBezTo>
                    <a:pt x="121" y="171"/>
                    <a:pt x="121" y="171"/>
                    <a:pt x="121" y="171"/>
                  </a:cubicBezTo>
                  <a:lnTo>
                    <a:pt x="69" y="17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10"/>
            <p:cNvSpPr>
              <a:spLocks/>
            </p:cNvSpPr>
            <p:nvPr userDrawn="1"/>
          </p:nvSpPr>
          <p:spPr bwMode="auto">
            <a:xfrm>
              <a:off x="3987" y="477"/>
              <a:ext cx="20" cy="41"/>
            </a:xfrm>
            <a:custGeom>
              <a:avLst/>
              <a:gdLst>
                <a:gd name="T0" fmla="*/ 53 w 69"/>
                <a:gd name="T1" fmla="*/ 138 h 141"/>
                <a:gd name="T2" fmla="*/ 42 w 69"/>
                <a:gd name="T3" fmla="*/ 141 h 141"/>
                <a:gd name="T4" fmla="*/ 18 w 69"/>
                <a:gd name="T5" fmla="*/ 113 h 141"/>
                <a:gd name="T6" fmla="*/ 18 w 69"/>
                <a:gd name="T7" fmla="*/ 43 h 141"/>
                <a:gd name="T8" fmla="*/ 1 w 69"/>
                <a:gd name="T9" fmla="*/ 43 h 141"/>
                <a:gd name="T10" fmla="*/ 0 w 69"/>
                <a:gd name="T11" fmla="*/ 40 h 141"/>
                <a:gd name="T12" fmla="*/ 7 w 69"/>
                <a:gd name="T13" fmla="*/ 33 h 141"/>
                <a:gd name="T14" fmla="*/ 18 w 69"/>
                <a:gd name="T15" fmla="*/ 33 h 141"/>
                <a:gd name="T16" fmla="*/ 18 w 69"/>
                <a:gd name="T17" fmla="*/ 16 h 141"/>
                <a:gd name="T18" fmla="*/ 34 w 69"/>
                <a:gd name="T19" fmla="*/ 0 h 141"/>
                <a:gd name="T20" fmla="*/ 37 w 69"/>
                <a:gd name="T21" fmla="*/ 0 h 141"/>
                <a:gd name="T22" fmla="*/ 37 w 69"/>
                <a:gd name="T23" fmla="*/ 33 h 141"/>
                <a:gd name="T24" fmla="*/ 65 w 69"/>
                <a:gd name="T25" fmla="*/ 33 h 141"/>
                <a:gd name="T26" fmla="*/ 63 w 69"/>
                <a:gd name="T27" fmla="*/ 43 h 141"/>
                <a:gd name="T28" fmla="*/ 37 w 69"/>
                <a:gd name="T29" fmla="*/ 43 h 141"/>
                <a:gd name="T30" fmla="*/ 37 w 69"/>
                <a:gd name="T31" fmla="*/ 104 h 141"/>
                <a:gd name="T32" fmla="*/ 51 w 69"/>
                <a:gd name="T33" fmla="*/ 127 h 141"/>
                <a:gd name="T34" fmla="*/ 66 w 69"/>
                <a:gd name="T35" fmla="*/ 123 h 141"/>
                <a:gd name="T36" fmla="*/ 69 w 69"/>
                <a:gd name="T37" fmla="*/ 130 h 141"/>
                <a:gd name="T38" fmla="*/ 53 w 69"/>
                <a:gd name="T39" fmla="*/ 138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9" h="141">
                  <a:moveTo>
                    <a:pt x="53" y="138"/>
                  </a:moveTo>
                  <a:cubicBezTo>
                    <a:pt x="48" y="140"/>
                    <a:pt x="44" y="141"/>
                    <a:pt x="42" y="141"/>
                  </a:cubicBezTo>
                  <a:cubicBezTo>
                    <a:pt x="27" y="141"/>
                    <a:pt x="18" y="132"/>
                    <a:pt x="18" y="113"/>
                  </a:cubicBezTo>
                  <a:cubicBezTo>
                    <a:pt x="18" y="43"/>
                    <a:pt x="18" y="43"/>
                    <a:pt x="18" y="43"/>
                  </a:cubicBezTo>
                  <a:cubicBezTo>
                    <a:pt x="1" y="43"/>
                    <a:pt x="1" y="43"/>
                    <a:pt x="1" y="43"/>
                  </a:cubicBezTo>
                  <a:cubicBezTo>
                    <a:pt x="0" y="40"/>
                    <a:pt x="0" y="40"/>
                    <a:pt x="0" y="40"/>
                  </a:cubicBezTo>
                  <a:cubicBezTo>
                    <a:pt x="7" y="33"/>
                    <a:pt x="7" y="33"/>
                    <a:pt x="7" y="33"/>
                  </a:cubicBezTo>
                  <a:cubicBezTo>
                    <a:pt x="18" y="33"/>
                    <a:pt x="18" y="33"/>
                    <a:pt x="18" y="33"/>
                  </a:cubicBezTo>
                  <a:cubicBezTo>
                    <a:pt x="18" y="16"/>
                    <a:pt x="18" y="16"/>
                    <a:pt x="18" y="16"/>
                  </a:cubicBezTo>
                  <a:cubicBezTo>
                    <a:pt x="34" y="0"/>
                    <a:pt x="34" y="0"/>
                    <a:pt x="34" y="0"/>
                  </a:cubicBezTo>
                  <a:cubicBezTo>
                    <a:pt x="37" y="0"/>
                    <a:pt x="37" y="0"/>
                    <a:pt x="37" y="0"/>
                  </a:cubicBezTo>
                  <a:cubicBezTo>
                    <a:pt x="37" y="33"/>
                    <a:pt x="37" y="33"/>
                    <a:pt x="37" y="33"/>
                  </a:cubicBezTo>
                  <a:cubicBezTo>
                    <a:pt x="65" y="33"/>
                    <a:pt x="65" y="33"/>
                    <a:pt x="65" y="33"/>
                  </a:cubicBezTo>
                  <a:cubicBezTo>
                    <a:pt x="67" y="36"/>
                    <a:pt x="66" y="41"/>
                    <a:pt x="63" y="43"/>
                  </a:cubicBezTo>
                  <a:cubicBezTo>
                    <a:pt x="37" y="43"/>
                    <a:pt x="37" y="43"/>
                    <a:pt x="37" y="43"/>
                  </a:cubicBezTo>
                  <a:cubicBezTo>
                    <a:pt x="37" y="104"/>
                    <a:pt x="37" y="104"/>
                    <a:pt x="37" y="104"/>
                  </a:cubicBezTo>
                  <a:cubicBezTo>
                    <a:pt x="37" y="123"/>
                    <a:pt x="45" y="127"/>
                    <a:pt x="51" y="127"/>
                  </a:cubicBezTo>
                  <a:cubicBezTo>
                    <a:pt x="57" y="127"/>
                    <a:pt x="63" y="124"/>
                    <a:pt x="66" y="123"/>
                  </a:cubicBezTo>
                  <a:cubicBezTo>
                    <a:pt x="69" y="130"/>
                    <a:pt x="69" y="130"/>
                    <a:pt x="69" y="130"/>
                  </a:cubicBezTo>
                  <a:lnTo>
                    <a:pt x="53" y="13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11"/>
            <p:cNvSpPr>
              <a:spLocks/>
            </p:cNvSpPr>
            <p:nvPr userDrawn="1"/>
          </p:nvSpPr>
          <p:spPr bwMode="auto">
            <a:xfrm>
              <a:off x="4010" y="468"/>
              <a:ext cx="26" cy="49"/>
            </a:xfrm>
            <a:custGeom>
              <a:avLst/>
              <a:gdLst>
                <a:gd name="T0" fmla="*/ 18 w 88"/>
                <a:gd name="T1" fmla="*/ 65 h 171"/>
                <a:gd name="T2" fmla="*/ 18 w 88"/>
                <a:gd name="T3" fmla="*/ 61 h 171"/>
                <a:gd name="T4" fmla="*/ 20 w 88"/>
                <a:gd name="T5" fmla="*/ 41 h 171"/>
                <a:gd name="T6" fmla="*/ 39 w 88"/>
                <a:gd name="T7" fmla="*/ 13 h 171"/>
                <a:gd name="T8" fmla="*/ 66 w 88"/>
                <a:gd name="T9" fmla="*/ 0 h 171"/>
                <a:gd name="T10" fmla="*/ 85 w 88"/>
                <a:gd name="T11" fmla="*/ 8 h 171"/>
                <a:gd name="T12" fmla="*/ 87 w 88"/>
                <a:gd name="T13" fmla="*/ 17 h 171"/>
                <a:gd name="T14" fmla="*/ 82 w 88"/>
                <a:gd name="T15" fmla="*/ 23 h 171"/>
                <a:gd name="T16" fmla="*/ 75 w 88"/>
                <a:gd name="T17" fmla="*/ 23 h 171"/>
                <a:gd name="T18" fmla="*/ 56 w 88"/>
                <a:gd name="T19" fmla="*/ 14 h 171"/>
                <a:gd name="T20" fmla="*/ 43 w 88"/>
                <a:gd name="T21" fmla="*/ 21 h 171"/>
                <a:gd name="T22" fmla="*/ 37 w 88"/>
                <a:gd name="T23" fmla="*/ 57 h 171"/>
                <a:gd name="T24" fmla="*/ 37 w 88"/>
                <a:gd name="T25" fmla="*/ 65 h 171"/>
                <a:gd name="T26" fmla="*/ 66 w 88"/>
                <a:gd name="T27" fmla="*/ 65 h 171"/>
                <a:gd name="T28" fmla="*/ 64 w 88"/>
                <a:gd name="T29" fmla="*/ 75 h 171"/>
                <a:gd name="T30" fmla="*/ 37 w 88"/>
                <a:gd name="T31" fmla="*/ 75 h 171"/>
                <a:gd name="T32" fmla="*/ 37 w 88"/>
                <a:gd name="T33" fmla="*/ 144 h 171"/>
                <a:gd name="T34" fmla="*/ 58 w 88"/>
                <a:gd name="T35" fmla="*/ 164 h 171"/>
                <a:gd name="T36" fmla="*/ 58 w 88"/>
                <a:gd name="T37" fmla="*/ 171 h 171"/>
                <a:gd name="T38" fmla="*/ 1 w 88"/>
                <a:gd name="T39" fmla="*/ 171 h 171"/>
                <a:gd name="T40" fmla="*/ 1 w 88"/>
                <a:gd name="T41" fmla="*/ 163 h 171"/>
                <a:gd name="T42" fmla="*/ 18 w 88"/>
                <a:gd name="T43" fmla="*/ 145 h 171"/>
                <a:gd name="T44" fmla="*/ 18 w 88"/>
                <a:gd name="T45" fmla="*/ 75 h 171"/>
                <a:gd name="T46" fmla="*/ 1 w 88"/>
                <a:gd name="T47" fmla="*/ 75 h 171"/>
                <a:gd name="T48" fmla="*/ 0 w 88"/>
                <a:gd name="T49" fmla="*/ 73 h 171"/>
                <a:gd name="T50" fmla="*/ 7 w 88"/>
                <a:gd name="T51" fmla="*/ 65 h 171"/>
                <a:gd name="T52" fmla="*/ 18 w 88"/>
                <a:gd name="T53" fmla="*/ 65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88" h="171">
                  <a:moveTo>
                    <a:pt x="18" y="65"/>
                  </a:moveTo>
                  <a:cubicBezTo>
                    <a:pt x="18" y="61"/>
                    <a:pt x="18" y="61"/>
                    <a:pt x="18" y="61"/>
                  </a:cubicBezTo>
                  <a:cubicBezTo>
                    <a:pt x="18" y="54"/>
                    <a:pt x="19" y="47"/>
                    <a:pt x="20" y="41"/>
                  </a:cubicBezTo>
                  <a:cubicBezTo>
                    <a:pt x="22" y="36"/>
                    <a:pt x="26" y="24"/>
                    <a:pt x="39" y="13"/>
                  </a:cubicBezTo>
                  <a:cubicBezTo>
                    <a:pt x="47" y="6"/>
                    <a:pt x="57" y="1"/>
                    <a:pt x="66" y="0"/>
                  </a:cubicBezTo>
                  <a:cubicBezTo>
                    <a:pt x="74" y="0"/>
                    <a:pt x="81" y="4"/>
                    <a:pt x="85" y="8"/>
                  </a:cubicBezTo>
                  <a:cubicBezTo>
                    <a:pt x="88" y="11"/>
                    <a:pt x="88" y="14"/>
                    <a:pt x="87" y="17"/>
                  </a:cubicBezTo>
                  <a:cubicBezTo>
                    <a:pt x="86" y="19"/>
                    <a:pt x="84" y="21"/>
                    <a:pt x="82" y="23"/>
                  </a:cubicBezTo>
                  <a:cubicBezTo>
                    <a:pt x="80" y="25"/>
                    <a:pt x="77" y="25"/>
                    <a:pt x="75" y="23"/>
                  </a:cubicBezTo>
                  <a:cubicBezTo>
                    <a:pt x="70" y="18"/>
                    <a:pt x="64" y="14"/>
                    <a:pt x="56" y="14"/>
                  </a:cubicBezTo>
                  <a:cubicBezTo>
                    <a:pt x="49" y="14"/>
                    <a:pt x="46" y="17"/>
                    <a:pt x="43" y="21"/>
                  </a:cubicBezTo>
                  <a:cubicBezTo>
                    <a:pt x="40" y="25"/>
                    <a:pt x="37" y="37"/>
                    <a:pt x="37" y="57"/>
                  </a:cubicBezTo>
                  <a:cubicBezTo>
                    <a:pt x="37" y="65"/>
                    <a:pt x="37" y="65"/>
                    <a:pt x="37" y="65"/>
                  </a:cubicBezTo>
                  <a:cubicBezTo>
                    <a:pt x="66" y="65"/>
                    <a:pt x="66" y="65"/>
                    <a:pt x="66" y="65"/>
                  </a:cubicBezTo>
                  <a:cubicBezTo>
                    <a:pt x="67" y="67"/>
                    <a:pt x="66" y="74"/>
                    <a:pt x="64" y="75"/>
                  </a:cubicBezTo>
                  <a:cubicBezTo>
                    <a:pt x="37" y="75"/>
                    <a:pt x="37" y="75"/>
                    <a:pt x="37" y="75"/>
                  </a:cubicBezTo>
                  <a:cubicBezTo>
                    <a:pt x="37" y="144"/>
                    <a:pt x="37" y="144"/>
                    <a:pt x="37" y="144"/>
                  </a:cubicBezTo>
                  <a:cubicBezTo>
                    <a:pt x="37" y="161"/>
                    <a:pt x="39" y="162"/>
                    <a:pt x="58" y="164"/>
                  </a:cubicBezTo>
                  <a:cubicBezTo>
                    <a:pt x="58" y="171"/>
                    <a:pt x="58" y="171"/>
                    <a:pt x="58" y="171"/>
                  </a:cubicBezTo>
                  <a:cubicBezTo>
                    <a:pt x="1" y="171"/>
                    <a:pt x="1" y="171"/>
                    <a:pt x="1" y="171"/>
                  </a:cubicBezTo>
                  <a:cubicBezTo>
                    <a:pt x="1" y="163"/>
                    <a:pt x="1" y="163"/>
                    <a:pt x="1" y="163"/>
                  </a:cubicBezTo>
                  <a:cubicBezTo>
                    <a:pt x="16" y="162"/>
                    <a:pt x="18" y="161"/>
                    <a:pt x="18" y="145"/>
                  </a:cubicBezTo>
                  <a:cubicBezTo>
                    <a:pt x="18" y="75"/>
                    <a:pt x="18" y="75"/>
                    <a:pt x="18" y="75"/>
                  </a:cubicBezTo>
                  <a:cubicBezTo>
                    <a:pt x="1" y="75"/>
                    <a:pt x="1" y="75"/>
                    <a:pt x="1" y="75"/>
                  </a:cubicBezTo>
                  <a:cubicBezTo>
                    <a:pt x="0" y="73"/>
                    <a:pt x="0" y="73"/>
                    <a:pt x="0" y="73"/>
                  </a:cubicBezTo>
                  <a:cubicBezTo>
                    <a:pt x="7" y="65"/>
                    <a:pt x="7" y="65"/>
                    <a:pt x="7" y="65"/>
                  </a:cubicBezTo>
                  <a:lnTo>
                    <a:pt x="18" y="6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12"/>
            <p:cNvSpPr>
              <a:spLocks/>
            </p:cNvSpPr>
            <p:nvPr userDrawn="1"/>
          </p:nvSpPr>
          <p:spPr bwMode="auto">
            <a:xfrm>
              <a:off x="4032" y="486"/>
              <a:ext cx="35" cy="32"/>
            </a:xfrm>
            <a:custGeom>
              <a:avLst/>
              <a:gdLst>
                <a:gd name="T0" fmla="*/ 120 w 120"/>
                <a:gd name="T1" fmla="*/ 102 h 110"/>
                <a:gd name="T2" fmla="*/ 101 w 120"/>
                <a:gd name="T3" fmla="*/ 106 h 110"/>
                <a:gd name="T4" fmla="*/ 84 w 120"/>
                <a:gd name="T5" fmla="*/ 110 h 110"/>
                <a:gd name="T6" fmla="*/ 82 w 120"/>
                <a:gd name="T7" fmla="*/ 109 h 110"/>
                <a:gd name="T8" fmla="*/ 82 w 120"/>
                <a:gd name="T9" fmla="*/ 92 h 110"/>
                <a:gd name="T10" fmla="*/ 64 w 120"/>
                <a:gd name="T11" fmla="*/ 104 h 110"/>
                <a:gd name="T12" fmla="*/ 46 w 120"/>
                <a:gd name="T13" fmla="*/ 110 h 110"/>
                <a:gd name="T14" fmla="*/ 15 w 120"/>
                <a:gd name="T15" fmla="*/ 74 h 110"/>
                <a:gd name="T16" fmla="*/ 15 w 120"/>
                <a:gd name="T17" fmla="*/ 28 h 110"/>
                <a:gd name="T18" fmla="*/ 7 w 120"/>
                <a:gd name="T19" fmla="*/ 12 h 110"/>
                <a:gd name="T20" fmla="*/ 0 w 120"/>
                <a:gd name="T21" fmla="*/ 11 h 110"/>
                <a:gd name="T22" fmla="*/ 0 w 120"/>
                <a:gd name="T23" fmla="*/ 4 h 110"/>
                <a:gd name="T24" fmla="*/ 18 w 120"/>
                <a:gd name="T25" fmla="*/ 3 h 110"/>
                <a:gd name="T26" fmla="*/ 36 w 120"/>
                <a:gd name="T27" fmla="*/ 0 h 110"/>
                <a:gd name="T28" fmla="*/ 35 w 120"/>
                <a:gd name="T29" fmla="*/ 36 h 110"/>
                <a:gd name="T30" fmla="*/ 35 w 120"/>
                <a:gd name="T31" fmla="*/ 68 h 110"/>
                <a:gd name="T32" fmla="*/ 56 w 120"/>
                <a:gd name="T33" fmla="*/ 95 h 110"/>
                <a:gd name="T34" fmla="*/ 82 w 120"/>
                <a:gd name="T35" fmla="*/ 83 h 110"/>
                <a:gd name="T36" fmla="*/ 82 w 120"/>
                <a:gd name="T37" fmla="*/ 28 h 110"/>
                <a:gd name="T38" fmla="*/ 72 w 120"/>
                <a:gd name="T39" fmla="*/ 12 h 110"/>
                <a:gd name="T40" fmla="*/ 63 w 120"/>
                <a:gd name="T41" fmla="*/ 11 h 110"/>
                <a:gd name="T42" fmla="*/ 63 w 120"/>
                <a:gd name="T43" fmla="*/ 4 h 110"/>
                <a:gd name="T44" fmla="*/ 85 w 120"/>
                <a:gd name="T45" fmla="*/ 3 h 110"/>
                <a:gd name="T46" fmla="*/ 102 w 120"/>
                <a:gd name="T47" fmla="*/ 0 h 110"/>
                <a:gd name="T48" fmla="*/ 102 w 120"/>
                <a:gd name="T49" fmla="*/ 80 h 110"/>
                <a:gd name="T50" fmla="*/ 113 w 120"/>
                <a:gd name="T51" fmla="*/ 94 h 110"/>
                <a:gd name="T52" fmla="*/ 120 w 120"/>
                <a:gd name="T53" fmla="*/ 95 h 110"/>
                <a:gd name="T54" fmla="*/ 120 w 120"/>
                <a:gd name="T55" fmla="*/ 102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0" h="110">
                  <a:moveTo>
                    <a:pt x="120" y="102"/>
                  </a:moveTo>
                  <a:cubicBezTo>
                    <a:pt x="114" y="103"/>
                    <a:pt x="108" y="104"/>
                    <a:pt x="101" y="106"/>
                  </a:cubicBezTo>
                  <a:cubicBezTo>
                    <a:pt x="94" y="107"/>
                    <a:pt x="88" y="109"/>
                    <a:pt x="84" y="110"/>
                  </a:cubicBezTo>
                  <a:cubicBezTo>
                    <a:pt x="82" y="109"/>
                    <a:pt x="82" y="109"/>
                    <a:pt x="82" y="109"/>
                  </a:cubicBezTo>
                  <a:cubicBezTo>
                    <a:pt x="82" y="92"/>
                    <a:pt x="82" y="92"/>
                    <a:pt x="82" y="92"/>
                  </a:cubicBezTo>
                  <a:cubicBezTo>
                    <a:pt x="76" y="96"/>
                    <a:pt x="71" y="101"/>
                    <a:pt x="64" y="104"/>
                  </a:cubicBezTo>
                  <a:cubicBezTo>
                    <a:pt x="57" y="109"/>
                    <a:pt x="52" y="110"/>
                    <a:pt x="46" y="110"/>
                  </a:cubicBezTo>
                  <a:cubicBezTo>
                    <a:pt x="29" y="110"/>
                    <a:pt x="15" y="100"/>
                    <a:pt x="15" y="74"/>
                  </a:cubicBezTo>
                  <a:cubicBezTo>
                    <a:pt x="15" y="28"/>
                    <a:pt x="15" y="28"/>
                    <a:pt x="15" y="28"/>
                  </a:cubicBezTo>
                  <a:cubicBezTo>
                    <a:pt x="15" y="15"/>
                    <a:pt x="13" y="14"/>
                    <a:pt x="7" y="12"/>
                  </a:cubicBezTo>
                  <a:cubicBezTo>
                    <a:pt x="0" y="11"/>
                    <a:pt x="0" y="11"/>
                    <a:pt x="0" y="11"/>
                  </a:cubicBezTo>
                  <a:cubicBezTo>
                    <a:pt x="0" y="4"/>
                    <a:pt x="0" y="4"/>
                    <a:pt x="0" y="4"/>
                  </a:cubicBezTo>
                  <a:cubicBezTo>
                    <a:pt x="5" y="4"/>
                    <a:pt x="12" y="4"/>
                    <a:pt x="18" y="3"/>
                  </a:cubicBezTo>
                  <a:cubicBezTo>
                    <a:pt x="25" y="2"/>
                    <a:pt x="32" y="1"/>
                    <a:pt x="36" y="0"/>
                  </a:cubicBezTo>
                  <a:cubicBezTo>
                    <a:pt x="35" y="8"/>
                    <a:pt x="35" y="21"/>
                    <a:pt x="35" y="36"/>
                  </a:cubicBezTo>
                  <a:cubicBezTo>
                    <a:pt x="35" y="68"/>
                    <a:pt x="35" y="68"/>
                    <a:pt x="35" y="68"/>
                  </a:cubicBezTo>
                  <a:cubicBezTo>
                    <a:pt x="35" y="89"/>
                    <a:pt x="45" y="95"/>
                    <a:pt x="56" y="95"/>
                  </a:cubicBezTo>
                  <a:cubicBezTo>
                    <a:pt x="65" y="95"/>
                    <a:pt x="74" y="91"/>
                    <a:pt x="82" y="83"/>
                  </a:cubicBezTo>
                  <a:cubicBezTo>
                    <a:pt x="82" y="28"/>
                    <a:pt x="82" y="28"/>
                    <a:pt x="82" y="28"/>
                  </a:cubicBezTo>
                  <a:cubicBezTo>
                    <a:pt x="82" y="15"/>
                    <a:pt x="80" y="14"/>
                    <a:pt x="72" y="12"/>
                  </a:cubicBezTo>
                  <a:cubicBezTo>
                    <a:pt x="63" y="11"/>
                    <a:pt x="63" y="11"/>
                    <a:pt x="63" y="11"/>
                  </a:cubicBezTo>
                  <a:cubicBezTo>
                    <a:pt x="63" y="4"/>
                    <a:pt x="63" y="4"/>
                    <a:pt x="63" y="4"/>
                  </a:cubicBezTo>
                  <a:cubicBezTo>
                    <a:pt x="70" y="4"/>
                    <a:pt x="78" y="4"/>
                    <a:pt x="85" y="3"/>
                  </a:cubicBezTo>
                  <a:cubicBezTo>
                    <a:pt x="92" y="2"/>
                    <a:pt x="98" y="1"/>
                    <a:pt x="102" y="0"/>
                  </a:cubicBezTo>
                  <a:cubicBezTo>
                    <a:pt x="102" y="80"/>
                    <a:pt x="102" y="80"/>
                    <a:pt x="102" y="80"/>
                  </a:cubicBezTo>
                  <a:cubicBezTo>
                    <a:pt x="102" y="92"/>
                    <a:pt x="104" y="94"/>
                    <a:pt x="113" y="94"/>
                  </a:cubicBezTo>
                  <a:cubicBezTo>
                    <a:pt x="120" y="95"/>
                    <a:pt x="120" y="95"/>
                    <a:pt x="120" y="95"/>
                  </a:cubicBezTo>
                  <a:lnTo>
                    <a:pt x="120" y="10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13"/>
            <p:cNvSpPr>
              <a:spLocks/>
            </p:cNvSpPr>
            <p:nvPr userDrawn="1"/>
          </p:nvSpPr>
          <p:spPr bwMode="auto">
            <a:xfrm>
              <a:off x="4070" y="468"/>
              <a:ext cx="16" cy="49"/>
            </a:xfrm>
            <a:custGeom>
              <a:avLst/>
              <a:gdLst>
                <a:gd name="T0" fmla="*/ 0 w 55"/>
                <a:gd name="T1" fmla="*/ 171 h 171"/>
                <a:gd name="T2" fmla="*/ 0 w 55"/>
                <a:gd name="T3" fmla="*/ 163 h 171"/>
                <a:gd name="T4" fmla="*/ 18 w 55"/>
                <a:gd name="T5" fmla="*/ 145 h 171"/>
                <a:gd name="T6" fmla="*/ 18 w 55"/>
                <a:gd name="T7" fmla="*/ 33 h 171"/>
                <a:gd name="T8" fmla="*/ 1 w 55"/>
                <a:gd name="T9" fmla="*/ 15 h 171"/>
                <a:gd name="T10" fmla="*/ 1 w 55"/>
                <a:gd name="T11" fmla="*/ 8 h 171"/>
                <a:gd name="T12" fmla="*/ 37 w 55"/>
                <a:gd name="T13" fmla="*/ 0 h 171"/>
                <a:gd name="T14" fmla="*/ 37 w 55"/>
                <a:gd name="T15" fmla="*/ 145 h 171"/>
                <a:gd name="T16" fmla="*/ 55 w 55"/>
                <a:gd name="T17" fmla="*/ 163 h 171"/>
                <a:gd name="T18" fmla="*/ 55 w 55"/>
                <a:gd name="T19" fmla="*/ 171 h 171"/>
                <a:gd name="T20" fmla="*/ 0 w 55"/>
                <a:gd name="T21" fmla="*/ 171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5" h="171">
                  <a:moveTo>
                    <a:pt x="0" y="171"/>
                  </a:moveTo>
                  <a:cubicBezTo>
                    <a:pt x="0" y="163"/>
                    <a:pt x="0" y="163"/>
                    <a:pt x="0" y="163"/>
                  </a:cubicBezTo>
                  <a:cubicBezTo>
                    <a:pt x="16" y="162"/>
                    <a:pt x="18" y="160"/>
                    <a:pt x="18" y="145"/>
                  </a:cubicBezTo>
                  <a:cubicBezTo>
                    <a:pt x="18" y="33"/>
                    <a:pt x="18" y="33"/>
                    <a:pt x="18" y="33"/>
                  </a:cubicBezTo>
                  <a:cubicBezTo>
                    <a:pt x="18" y="17"/>
                    <a:pt x="16" y="17"/>
                    <a:pt x="1" y="15"/>
                  </a:cubicBezTo>
                  <a:cubicBezTo>
                    <a:pt x="1" y="8"/>
                    <a:pt x="1" y="8"/>
                    <a:pt x="1" y="8"/>
                  </a:cubicBezTo>
                  <a:cubicBezTo>
                    <a:pt x="14" y="7"/>
                    <a:pt x="29" y="3"/>
                    <a:pt x="37" y="0"/>
                  </a:cubicBezTo>
                  <a:cubicBezTo>
                    <a:pt x="37" y="145"/>
                    <a:pt x="37" y="145"/>
                    <a:pt x="37" y="145"/>
                  </a:cubicBezTo>
                  <a:cubicBezTo>
                    <a:pt x="37" y="161"/>
                    <a:pt x="39" y="162"/>
                    <a:pt x="55" y="163"/>
                  </a:cubicBezTo>
                  <a:cubicBezTo>
                    <a:pt x="55" y="171"/>
                    <a:pt x="55" y="171"/>
                    <a:pt x="55" y="171"/>
                  </a:cubicBezTo>
                  <a:lnTo>
                    <a:pt x="0" y="17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14"/>
            <p:cNvSpPr>
              <a:spLocks/>
            </p:cNvSpPr>
            <p:nvPr userDrawn="1"/>
          </p:nvSpPr>
          <p:spPr bwMode="auto">
            <a:xfrm>
              <a:off x="4108" y="472"/>
              <a:ext cx="19" cy="45"/>
            </a:xfrm>
            <a:custGeom>
              <a:avLst/>
              <a:gdLst>
                <a:gd name="T0" fmla="*/ 0 w 65"/>
                <a:gd name="T1" fmla="*/ 157 h 157"/>
                <a:gd name="T2" fmla="*/ 0 w 65"/>
                <a:gd name="T3" fmla="*/ 149 h 157"/>
                <a:gd name="T4" fmla="*/ 22 w 65"/>
                <a:gd name="T5" fmla="*/ 126 h 157"/>
                <a:gd name="T6" fmla="*/ 22 w 65"/>
                <a:gd name="T7" fmla="*/ 31 h 157"/>
                <a:gd name="T8" fmla="*/ 0 w 65"/>
                <a:gd name="T9" fmla="*/ 8 h 157"/>
                <a:gd name="T10" fmla="*/ 0 w 65"/>
                <a:gd name="T11" fmla="*/ 0 h 157"/>
                <a:gd name="T12" fmla="*/ 65 w 65"/>
                <a:gd name="T13" fmla="*/ 0 h 157"/>
                <a:gd name="T14" fmla="*/ 65 w 65"/>
                <a:gd name="T15" fmla="*/ 8 h 157"/>
                <a:gd name="T16" fmla="*/ 43 w 65"/>
                <a:gd name="T17" fmla="*/ 31 h 157"/>
                <a:gd name="T18" fmla="*/ 43 w 65"/>
                <a:gd name="T19" fmla="*/ 126 h 157"/>
                <a:gd name="T20" fmla="*/ 65 w 65"/>
                <a:gd name="T21" fmla="*/ 149 h 157"/>
                <a:gd name="T22" fmla="*/ 65 w 65"/>
                <a:gd name="T23" fmla="*/ 157 h 157"/>
                <a:gd name="T24" fmla="*/ 0 w 65"/>
                <a:gd name="T25"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5" h="157">
                  <a:moveTo>
                    <a:pt x="0" y="157"/>
                  </a:moveTo>
                  <a:cubicBezTo>
                    <a:pt x="0" y="149"/>
                    <a:pt x="0" y="149"/>
                    <a:pt x="0" y="149"/>
                  </a:cubicBezTo>
                  <a:cubicBezTo>
                    <a:pt x="20" y="147"/>
                    <a:pt x="22" y="146"/>
                    <a:pt x="22" y="126"/>
                  </a:cubicBezTo>
                  <a:cubicBezTo>
                    <a:pt x="22" y="31"/>
                    <a:pt x="22" y="31"/>
                    <a:pt x="22" y="31"/>
                  </a:cubicBezTo>
                  <a:cubicBezTo>
                    <a:pt x="22" y="11"/>
                    <a:pt x="20" y="10"/>
                    <a:pt x="0" y="8"/>
                  </a:cubicBezTo>
                  <a:cubicBezTo>
                    <a:pt x="0" y="0"/>
                    <a:pt x="0" y="0"/>
                    <a:pt x="0" y="0"/>
                  </a:cubicBezTo>
                  <a:cubicBezTo>
                    <a:pt x="65" y="0"/>
                    <a:pt x="65" y="0"/>
                    <a:pt x="65" y="0"/>
                  </a:cubicBezTo>
                  <a:cubicBezTo>
                    <a:pt x="65" y="8"/>
                    <a:pt x="65" y="8"/>
                    <a:pt x="65" y="8"/>
                  </a:cubicBezTo>
                  <a:cubicBezTo>
                    <a:pt x="45" y="10"/>
                    <a:pt x="43" y="11"/>
                    <a:pt x="43" y="31"/>
                  </a:cubicBezTo>
                  <a:cubicBezTo>
                    <a:pt x="43" y="126"/>
                    <a:pt x="43" y="126"/>
                    <a:pt x="43" y="126"/>
                  </a:cubicBezTo>
                  <a:cubicBezTo>
                    <a:pt x="43" y="146"/>
                    <a:pt x="45" y="147"/>
                    <a:pt x="65" y="149"/>
                  </a:cubicBezTo>
                  <a:cubicBezTo>
                    <a:pt x="65" y="157"/>
                    <a:pt x="65" y="157"/>
                    <a:pt x="65" y="157"/>
                  </a:cubicBezTo>
                  <a:lnTo>
                    <a:pt x="0" y="15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15"/>
            <p:cNvSpPr>
              <a:spLocks/>
            </p:cNvSpPr>
            <p:nvPr userDrawn="1"/>
          </p:nvSpPr>
          <p:spPr bwMode="auto">
            <a:xfrm>
              <a:off x="4131" y="486"/>
              <a:ext cx="35" cy="31"/>
            </a:xfrm>
            <a:custGeom>
              <a:avLst/>
              <a:gdLst>
                <a:gd name="T0" fmla="*/ 70 w 121"/>
                <a:gd name="T1" fmla="*/ 109 h 109"/>
                <a:gd name="T2" fmla="*/ 70 w 121"/>
                <a:gd name="T3" fmla="*/ 101 h 109"/>
                <a:gd name="T4" fmla="*/ 86 w 121"/>
                <a:gd name="T5" fmla="*/ 82 h 109"/>
                <a:gd name="T6" fmla="*/ 86 w 121"/>
                <a:gd name="T7" fmla="*/ 42 h 109"/>
                <a:gd name="T8" fmla="*/ 64 w 121"/>
                <a:gd name="T9" fmla="*/ 15 h 109"/>
                <a:gd name="T10" fmla="*/ 37 w 121"/>
                <a:gd name="T11" fmla="*/ 27 h 109"/>
                <a:gd name="T12" fmla="*/ 37 w 121"/>
                <a:gd name="T13" fmla="*/ 83 h 109"/>
                <a:gd name="T14" fmla="*/ 53 w 121"/>
                <a:gd name="T15" fmla="*/ 101 h 109"/>
                <a:gd name="T16" fmla="*/ 53 w 121"/>
                <a:gd name="T17" fmla="*/ 109 h 109"/>
                <a:gd name="T18" fmla="*/ 0 w 121"/>
                <a:gd name="T19" fmla="*/ 109 h 109"/>
                <a:gd name="T20" fmla="*/ 0 w 121"/>
                <a:gd name="T21" fmla="*/ 101 h 109"/>
                <a:gd name="T22" fmla="*/ 18 w 121"/>
                <a:gd name="T23" fmla="*/ 83 h 109"/>
                <a:gd name="T24" fmla="*/ 18 w 121"/>
                <a:gd name="T25" fmla="*/ 34 h 109"/>
                <a:gd name="T26" fmla="*/ 3 w 121"/>
                <a:gd name="T27" fmla="*/ 16 h 109"/>
                <a:gd name="T28" fmla="*/ 3 w 121"/>
                <a:gd name="T29" fmla="*/ 9 h 109"/>
                <a:gd name="T30" fmla="*/ 37 w 121"/>
                <a:gd name="T31" fmla="*/ 0 h 109"/>
                <a:gd name="T32" fmla="*/ 37 w 121"/>
                <a:gd name="T33" fmla="*/ 18 h 109"/>
                <a:gd name="T34" fmla="*/ 53 w 121"/>
                <a:gd name="T35" fmla="*/ 8 h 109"/>
                <a:gd name="T36" fmla="*/ 74 w 121"/>
                <a:gd name="T37" fmla="*/ 0 h 109"/>
                <a:gd name="T38" fmla="*/ 105 w 121"/>
                <a:gd name="T39" fmla="*/ 37 h 109"/>
                <a:gd name="T40" fmla="*/ 105 w 121"/>
                <a:gd name="T41" fmla="*/ 83 h 109"/>
                <a:gd name="T42" fmla="*/ 121 w 121"/>
                <a:gd name="T43" fmla="*/ 101 h 109"/>
                <a:gd name="T44" fmla="*/ 121 w 121"/>
                <a:gd name="T45" fmla="*/ 109 h 109"/>
                <a:gd name="T46" fmla="*/ 70 w 121"/>
                <a:gd name="T47" fmla="*/ 109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21" h="109">
                  <a:moveTo>
                    <a:pt x="70" y="109"/>
                  </a:moveTo>
                  <a:cubicBezTo>
                    <a:pt x="70" y="101"/>
                    <a:pt x="70" y="101"/>
                    <a:pt x="70" y="101"/>
                  </a:cubicBezTo>
                  <a:cubicBezTo>
                    <a:pt x="84" y="100"/>
                    <a:pt x="86" y="98"/>
                    <a:pt x="86" y="82"/>
                  </a:cubicBezTo>
                  <a:cubicBezTo>
                    <a:pt x="86" y="42"/>
                    <a:pt x="86" y="42"/>
                    <a:pt x="86" y="42"/>
                  </a:cubicBezTo>
                  <a:cubicBezTo>
                    <a:pt x="86" y="25"/>
                    <a:pt x="79" y="15"/>
                    <a:pt x="64" y="15"/>
                  </a:cubicBezTo>
                  <a:cubicBezTo>
                    <a:pt x="54" y="15"/>
                    <a:pt x="45" y="21"/>
                    <a:pt x="37" y="27"/>
                  </a:cubicBezTo>
                  <a:cubicBezTo>
                    <a:pt x="37" y="83"/>
                    <a:pt x="37" y="83"/>
                    <a:pt x="37" y="83"/>
                  </a:cubicBezTo>
                  <a:cubicBezTo>
                    <a:pt x="37" y="99"/>
                    <a:pt x="39" y="100"/>
                    <a:pt x="53" y="101"/>
                  </a:cubicBezTo>
                  <a:cubicBezTo>
                    <a:pt x="53" y="109"/>
                    <a:pt x="53" y="109"/>
                    <a:pt x="53" y="109"/>
                  </a:cubicBezTo>
                  <a:cubicBezTo>
                    <a:pt x="0" y="109"/>
                    <a:pt x="0" y="109"/>
                    <a:pt x="0" y="109"/>
                  </a:cubicBezTo>
                  <a:cubicBezTo>
                    <a:pt x="0" y="101"/>
                    <a:pt x="0" y="101"/>
                    <a:pt x="0" y="101"/>
                  </a:cubicBezTo>
                  <a:cubicBezTo>
                    <a:pt x="17" y="100"/>
                    <a:pt x="18" y="98"/>
                    <a:pt x="18" y="83"/>
                  </a:cubicBezTo>
                  <a:cubicBezTo>
                    <a:pt x="18" y="34"/>
                    <a:pt x="18" y="34"/>
                    <a:pt x="18" y="34"/>
                  </a:cubicBezTo>
                  <a:cubicBezTo>
                    <a:pt x="18" y="19"/>
                    <a:pt x="16" y="18"/>
                    <a:pt x="3" y="16"/>
                  </a:cubicBezTo>
                  <a:cubicBezTo>
                    <a:pt x="3" y="9"/>
                    <a:pt x="3" y="9"/>
                    <a:pt x="3" y="9"/>
                  </a:cubicBezTo>
                  <a:cubicBezTo>
                    <a:pt x="15" y="7"/>
                    <a:pt x="27" y="4"/>
                    <a:pt x="37" y="0"/>
                  </a:cubicBezTo>
                  <a:cubicBezTo>
                    <a:pt x="37" y="18"/>
                    <a:pt x="37" y="18"/>
                    <a:pt x="37" y="18"/>
                  </a:cubicBezTo>
                  <a:cubicBezTo>
                    <a:pt x="42" y="15"/>
                    <a:pt x="47" y="11"/>
                    <a:pt x="53" y="8"/>
                  </a:cubicBezTo>
                  <a:cubicBezTo>
                    <a:pt x="60" y="3"/>
                    <a:pt x="67" y="0"/>
                    <a:pt x="74" y="0"/>
                  </a:cubicBezTo>
                  <a:cubicBezTo>
                    <a:pt x="93" y="0"/>
                    <a:pt x="105" y="14"/>
                    <a:pt x="105" y="37"/>
                  </a:cubicBezTo>
                  <a:cubicBezTo>
                    <a:pt x="105" y="83"/>
                    <a:pt x="105" y="83"/>
                    <a:pt x="105" y="83"/>
                  </a:cubicBezTo>
                  <a:cubicBezTo>
                    <a:pt x="105" y="99"/>
                    <a:pt x="107" y="100"/>
                    <a:pt x="121" y="101"/>
                  </a:cubicBezTo>
                  <a:cubicBezTo>
                    <a:pt x="121" y="109"/>
                    <a:pt x="121" y="109"/>
                    <a:pt x="121" y="109"/>
                  </a:cubicBezTo>
                  <a:lnTo>
                    <a:pt x="70" y="10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16"/>
            <p:cNvSpPr>
              <a:spLocks/>
            </p:cNvSpPr>
            <p:nvPr userDrawn="1"/>
          </p:nvSpPr>
          <p:spPr bwMode="auto">
            <a:xfrm>
              <a:off x="4164" y="487"/>
              <a:ext cx="35" cy="31"/>
            </a:xfrm>
            <a:custGeom>
              <a:avLst/>
              <a:gdLst>
                <a:gd name="T0" fmla="*/ 118 w 118"/>
                <a:gd name="T1" fmla="*/ 7 h 108"/>
                <a:gd name="T2" fmla="*/ 96 w 118"/>
                <a:gd name="T3" fmla="*/ 25 h 108"/>
                <a:gd name="T4" fmla="*/ 62 w 118"/>
                <a:gd name="T5" fmla="*/ 108 h 108"/>
                <a:gd name="T6" fmla="*/ 54 w 118"/>
                <a:gd name="T7" fmla="*/ 108 h 108"/>
                <a:gd name="T8" fmla="*/ 21 w 118"/>
                <a:gd name="T9" fmla="*/ 24 h 108"/>
                <a:gd name="T10" fmla="*/ 0 w 118"/>
                <a:gd name="T11" fmla="*/ 7 h 108"/>
                <a:gd name="T12" fmla="*/ 0 w 118"/>
                <a:gd name="T13" fmla="*/ 0 h 108"/>
                <a:gd name="T14" fmla="*/ 51 w 118"/>
                <a:gd name="T15" fmla="*/ 0 h 108"/>
                <a:gd name="T16" fmla="*/ 51 w 118"/>
                <a:gd name="T17" fmla="*/ 7 h 108"/>
                <a:gd name="T18" fmla="*/ 41 w 118"/>
                <a:gd name="T19" fmla="*/ 21 h 108"/>
                <a:gd name="T20" fmla="*/ 64 w 118"/>
                <a:gd name="T21" fmla="*/ 79 h 108"/>
                <a:gd name="T22" fmla="*/ 85 w 118"/>
                <a:gd name="T23" fmla="*/ 23 h 108"/>
                <a:gd name="T24" fmla="*/ 74 w 118"/>
                <a:gd name="T25" fmla="*/ 7 h 108"/>
                <a:gd name="T26" fmla="*/ 74 w 118"/>
                <a:gd name="T27" fmla="*/ 0 h 108"/>
                <a:gd name="T28" fmla="*/ 118 w 118"/>
                <a:gd name="T29" fmla="*/ 0 h 108"/>
                <a:gd name="T30" fmla="*/ 118 w 118"/>
                <a:gd name="T31" fmla="*/ 7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8" h="108">
                  <a:moveTo>
                    <a:pt x="118" y="7"/>
                  </a:moveTo>
                  <a:cubicBezTo>
                    <a:pt x="105" y="9"/>
                    <a:pt x="102" y="11"/>
                    <a:pt x="96" y="25"/>
                  </a:cubicBezTo>
                  <a:cubicBezTo>
                    <a:pt x="88" y="43"/>
                    <a:pt x="76" y="72"/>
                    <a:pt x="62" y="108"/>
                  </a:cubicBezTo>
                  <a:cubicBezTo>
                    <a:pt x="54" y="108"/>
                    <a:pt x="54" y="108"/>
                    <a:pt x="54" y="108"/>
                  </a:cubicBezTo>
                  <a:cubicBezTo>
                    <a:pt x="44" y="79"/>
                    <a:pt x="33" y="52"/>
                    <a:pt x="21" y="24"/>
                  </a:cubicBezTo>
                  <a:cubicBezTo>
                    <a:pt x="16" y="11"/>
                    <a:pt x="13" y="9"/>
                    <a:pt x="0" y="7"/>
                  </a:cubicBezTo>
                  <a:cubicBezTo>
                    <a:pt x="0" y="0"/>
                    <a:pt x="0" y="0"/>
                    <a:pt x="0" y="0"/>
                  </a:cubicBezTo>
                  <a:cubicBezTo>
                    <a:pt x="51" y="0"/>
                    <a:pt x="51" y="0"/>
                    <a:pt x="51" y="0"/>
                  </a:cubicBezTo>
                  <a:cubicBezTo>
                    <a:pt x="51" y="7"/>
                    <a:pt x="51" y="7"/>
                    <a:pt x="51" y="7"/>
                  </a:cubicBezTo>
                  <a:cubicBezTo>
                    <a:pt x="38" y="9"/>
                    <a:pt x="37" y="10"/>
                    <a:pt x="41" y="21"/>
                  </a:cubicBezTo>
                  <a:cubicBezTo>
                    <a:pt x="47" y="37"/>
                    <a:pt x="57" y="63"/>
                    <a:pt x="64" y="79"/>
                  </a:cubicBezTo>
                  <a:cubicBezTo>
                    <a:pt x="72" y="60"/>
                    <a:pt x="80" y="38"/>
                    <a:pt x="85" y="23"/>
                  </a:cubicBezTo>
                  <a:cubicBezTo>
                    <a:pt x="89" y="12"/>
                    <a:pt x="87" y="9"/>
                    <a:pt x="74" y="7"/>
                  </a:cubicBezTo>
                  <a:cubicBezTo>
                    <a:pt x="74" y="0"/>
                    <a:pt x="74" y="0"/>
                    <a:pt x="74" y="0"/>
                  </a:cubicBezTo>
                  <a:cubicBezTo>
                    <a:pt x="118" y="0"/>
                    <a:pt x="118" y="0"/>
                    <a:pt x="118" y="0"/>
                  </a:cubicBezTo>
                  <a:lnTo>
                    <a:pt x="118"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17"/>
            <p:cNvSpPr>
              <a:spLocks noEditPoints="1"/>
            </p:cNvSpPr>
            <p:nvPr userDrawn="1"/>
          </p:nvSpPr>
          <p:spPr bwMode="auto">
            <a:xfrm>
              <a:off x="4199" y="486"/>
              <a:ext cx="25" cy="32"/>
            </a:xfrm>
            <a:custGeom>
              <a:avLst/>
              <a:gdLst>
                <a:gd name="T0" fmla="*/ 87 w 88"/>
                <a:gd name="T1" fmla="*/ 88 h 111"/>
                <a:gd name="T2" fmla="*/ 47 w 88"/>
                <a:gd name="T3" fmla="*/ 111 h 111"/>
                <a:gd name="T4" fmla="*/ 0 w 88"/>
                <a:gd name="T5" fmla="*/ 60 h 111"/>
                <a:gd name="T6" fmla="*/ 16 w 88"/>
                <a:gd name="T7" fmla="*/ 18 h 111"/>
                <a:gd name="T8" fmla="*/ 51 w 88"/>
                <a:gd name="T9" fmla="*/ 0 h 111"/>
                <a:gd name="T10" fmla="*/ 52 w 88"/>
                <a:gd name="T11" fmla="*/ 0 h 111"/>
                <a:gd name="T12" fmla="*/ 88 w 88"/>
                <a:gd name="T13" fmla="*/ 37 h 111"/>
                <a:gd name="T14" fmla="*/ 83 w 88"/>
                <a:gd name="T15" fmla="*/ 46 h 111"/>
                <a:gd name="T16" fmla="*/ 20 w 88"/>
                <a:gd name="T17" fmla="*/ 50 h 111"/>
                <a:gd name="T18" fmla="*/ 55 w 88"/>
                <a:gd name="T19" fmla="*/ 94 h 111"/>
                <a:gd name="T20" fmla="*/ 83 w 88"/>
                <a:gd name="T21" fmla="*/ 82 h 111"/>
                <a:gd name="T22" fmla="*/ 87 w 88"/>
                <a:gd name="T23" fmla="*/ 88 h 111"/>
                <a:gd name="T24" fmla="*/ 46 w 88"/>
                <a:gd name="T25" fmla="*/ 10 h 111"/>
                <a:gd name="T26" fmla="*/ 21 w 88"/>
                <a:gd name="T27" fmla="*/ 39 h 111"/>
                <a:gd name="T28" fmla="*/ 61 w 88"/>
                <a:gd name="T29" fmla="*/ 38 h 111"/>
                <a:gd name="T30" fmla="*/ 67 w 88"/>
                <a:gd name="T31" fmla="*/ 33 h 111"/>
                <a:gd name="T32" fmla="*/ 46 w 88"/>
                <a:gd name="T33" fmla="*/ 10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8" h="111">
                  <a:moveTo>
                    <a:pt x="87" y="88"/>
                  </a:moveTo>
                  <a:cubicBezTo>
                    <a:pt x="72" y="107"/>
                    <a:pt x="55" y="111"/>
                    <a:pt x="47" y="111"/>
                  </a:cubicBezTo>
                  <a:cubicBezTo>
                    <a:pt x="18" y="111"/>
                    <a:pt x="0" y="87"/>
                    <a:pt x="0" y="60"/>
                  </a:cubicBezTo>
                  <a:cubicBezTo>
                    <a:pt x="0" y="43"/>
                    <a:pt x="6" y="28"/>
                    <a:pt x="16" y="18"/>
                  </a:cubicBezTo>
                  <a:cubicBezTo>
                    <a:pt x="26" y="7"/>
                    <a:pt x="39" y="0"/>
                    <a:pt x="51" y="0"/>
                  </a:cubicBezTo>
                  <a:cubicBezTo>
                    <a:pt x="52" y="0"/>
                    <a:pt x="52" y="0"/>
                    <a:pt x="52" y="0"/>
                  </a:cubicBezTo>
                  <a:cubicBezTo>
                    <a:pt x="72" y="0"/>
                    <a:pt x="88" y="18"/>
                    <a:pt x="88" y="37"/>
                  </a:cubicBezTo>
                  <a:cubicBezTo>
                    <a:pt x="88" y="42"/>
                    <a:pt x="87" y="45"/>
                    <a:pt x="83" y="46"/>
                  </a:cubicBezTo>
                  <a:cubicBezTo>
                    <a:pt x="79" y="46"/>
                    <a:pt x="48" y="49"/>
                    <a:pt x="20" y="50"/>
                  </a:cubicBezTo>
                  <a:cubicBezTo>
                    <a:pt x="20" y="81"/>
                    <a:pt x="38" y="94"/>
                    <a:pt x="55" y="94"/>
                  </a:cubicBezTo>
                  <a:cubicBezTo>
                    <a:pt x="65" y="94"/>
                    <a:pt x="74" y="90"/>
                    <a:pt x="83" y="82"/>
                  </a:cubicBezTo>
                  <a:lnTo>
                    <a:pt x="87" y="88"/>
                  </a:lnTo>
                  <a:close/>
                  <a:moveTo>
                    <a:pt x="46" y="10"/>
                  </a:moveTo>
                  <a:cubicBezTo>
                    <a:pt x="35" y="10"/>
                    <a:pt x="25" y="20"/>
                    <a:pt x="21" y="39"/>
                  </a:cubicBezTo>
                  <a:cubicBezTo>
                    <a:pt x="34" y="39"/>
                    <a:pt x="47" y="39"/>
                    <a:pt x="61" y="38"/>
                  </a:cubicBezTo>
                  <a:cubicBezTo>
                    <a:pt x="66" y="38"/>
                    <a:pt x="67" y="37"/>
                    <a:pt x="67" y="33"/>
                  </a:cubicBezTo>
                  <a:cubicBezTo>
                    <a:pt x="67" y="21"/>
                    <a:pt x="59" y="10"/>
                    <a:pt x="46" y="1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18"/>
            <p:cNvSpPr>
              <a:spLocks/>
            </p:cNvSpPr>
            <p:nvPr userDrawn="1"/>
          </p:nvSpPr>
          <p:spPr bwMode="auto">
            <a:xfrm>
              <a:off x="4230" y="486"/>
              <a:ext cx="21" cy="32"/>
            </a:xfrm>
            <a:custGeom>
              <a:avLst/>
              <a:gdLst>
                <a:gd name="T0" fmla="*/ 61 w 73"/>
                <a:gd name="T1" fmla="*/ 32 h 111"/>
                <a:gd name="T2" fmla="*/ 37 w 73"/>
                <a:gd name="T3" fmla="*/ 9 h 111"/>
                <a:gd name="T4" fmla="*/ 21 w 73"/>
                <a:gd name="T5" fmla="*/ 25 h 111"/>
                <a:gd name="T6" fmla="*/ 42 w 73"/>
                <a:gd name="T7" fmla="*/ 45 h 111"/>
                <a:gd name="T8" fmla="*/ 73 w 73"/>
                <a:gd name="T9" fmla="*/ 78 h 111"/>
                <a:gd name="T10" fmla="*/ 32 w 73"/>
                <a:gd name="T11" fmla="*/ 111 h 111"/>
                <a:gd name="T12" fmla="*/ 4 w 73"/>
                <a:gd name="T13" fmla="*/ 103 h 111"/>
                <a:gd name="T14" fmla="*/ 0 w 73"/>
                <a:gd name="T15" fmla="*/ 74 h 111"/>
                <a:gd name="T16" fmla="*/ 8 w 73"/>
                <a:gd name="T17" fmla="*/ 73 h 111"/>
                <a:gd name="T18" fmla="*/ 37 w 73"/>
                <a:gd name="T19" fmla="*/ 103 h 111"/>
                <a:gd name="T20" fmla="*/ 54 w 73"/>
                <a:gd name="T21" fmla="*/ 86 h 111"/>
                <a:gd name="T22" fmla="*/ 35 w 73"/>
                <a:gd name="T23" fmla="*/ 65 h 111"/>
                <a:gd name="T24" fmla="*/ 4 w 73"/>
                <a:gd name="T25" fmla="*/ 32 h 111"/>
                <a:gd name="T26" fmla="*/ 41 w 73"/>
                <a:gd name="T27" fmla="*/ 0 h 111"/>
                <a:gd name="T28" fmla="*/ 63 w 73"/>
                <a:gd name="T29" fmla="*/ 5 h 111"/>
                <a:gd name="T30" fmla="*/ 68 w 73"/>
                <a:gd name="T31" fmla="*/ 30 h 111"/>
                <a:gd name="T32" fmla="*/ 61 w 73"/>
                <a:gd name="T33" fmla="*/ 32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3" h="111">
                  <a:moveTo>
                    <a:pt x="61" y="32"/>
                  </a:moveTo>
                  <a:cubicBezTo>
                    <a:pt x="56" y="18"/>
                    <a:pt x="48" y="9"/>
                    <a:pt x="37" y="9"/>
                  </a:cubicBezTo>
                  <a:cubicBezTo>
                    <a:pt x="28" y="9"/>
                    <a:pt x="21" y="16"/>
                    <a:pt x="21" y="25"/>
                  </a:cubicBezTo>
                  <a:cubicBezTo>
                    <a:pt x="21" y="35"/>
                    <a:pt x="31" y="41"/>
                    <a:pt x="42" y="45"/>
                  </a:cubicBezTo>
                  <a:cubicBezTo>
                    <a:pt x="60" y="53"/>
                    <a:pt x="73" y="61"/>
                    <a:pt x="73" y="78"/>
                  </a:cubicBezTo>
                  <a:cubicBezTo>
                    <a:pt x="73" y="100"/>
                    <a:pt x="52" y="111"/>
                    <a:pt x="32" y="111"/>
                  </a:cubicBezTo>
                  <a:cubicBezTo>
                    <a:pt x="20" y="111"/>
                    <a:pt x="8" y="107"/>
                    <a:pt x="4" y="103"/>
                  </a:cubicBezTo>
                  <a:cubicBezTo>
                    <a:pt x="2" y="100"/>
                    <a:pt x="0" y="83"/>
                    <a:pt x="0" y="74"/>
                  </a:cubicBezTo>
                  <a:cubicBezTo>
                    <a:pt x="8" y="73"/>
                    <a:pt x="8" y="73"/>
                    <a:pt x="8" y="73"/>
                  </a:cubicBezTo>
                  <a:cubicBezTo>
                    <a:pt x="12" y="89"/>
                    <a:pt x="22" y="103"/>
                    <a:pt x="37" y="103"/>
                  </a:cubicBezTo>
                  <a:cubicBezTo>
                    <a:pt x="45" y="103"/>
                    <a:pt x="54" y="96"/>
                    <a:pt x="54" y="86"/>
                  </a:cubicBezTo>
                  <a:cubicBezTo>
                    <a:pt x="54" y="76"/>
                    <a:pt x="47" y="70"/>
                    <a:pt x="35" y="65"/>
                  </a:cubicBezTo>
                  <a:cubicBezTo>
                    <a:pt x="20" y="58"/>
                    <a:pt x="4" y="50"/>
                    <a:pt x="4" y="32"/>
                  </a:cubicBezTo>
                  <a:cubicBezTo>
                    <a:pt x="4" y="15"/>
                    <a:pt x="19" y="0"/>
                    <a:pt x="41" y="0"/>
                  </a:cubicBezTo>
                  <a:cubicBezTo>
                    <a:pt x="51" y="0"/>
                    <a:pt x="58" y="2"/>
                    <a:pt x="63" y="5"/>
                  </a:cubicBezTo>
                  <a:cubicBezTo>
                    <a:pt x="65" y="10"/>
                    <a:pt x="68" y="24"/>
                    <a:pt x="68" y="30"/>
                  </a:cubicBezTo>
                  <a:lnTo>
                    <a:pt x="61" y="3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19"/>
            <p:cNvSpPr>
              <a:spLocks/>
            </p:cNvSpPr>
            <p:nvPr userDrawn="1"/>
          </p:nvSpPr>
          <p:spPr bwMode="auto">
            <a:xfrm>
              <a:off x="4255" y="477"/>
              <a:ext cx="20" cy="41"/>
            </a:xfrm>
            <a:custGeom>
              <a:avLst/>
              <a:gdLst>
                <a:gd name="T0" fmla="*/ 53 w 69"/>
                <a:gd name="T1" fmla="*/ 138 h 141"/>
                <a:gd name="T2" fmla="*/ 42 w 69"/>
                <a:gd name="T3" fmla="*/ 141 h 141"/>
                <a:gd name="T4" fmla="*/ 18 w 69"/>
                <a:gd name="T5" fmla="*/ 113 h 141"/>
                <a:gd name="T6" fmla="*/ 18 w 69"/>
                <a:gd name="T7" fmla="*/ 43 h 141"/>
                <a:gd name="T8" fmla="*/ 2 w 69"/>
                <a:gd name="T9" fmla="*/ 43 h 141"/>
                <a:gd name="T10" fmla="*/ 0 w 69"/>
                <a:gd name="T11" fmla="*/ 40 h 141"/>
                <a:gd name="T12" fmla="*/ 7 w 69"/>
                <a:gd name="T13" fmla="*/ 33 h 141"/>
                <a:gd name="T14" fmla="*/ 18 w 69"/>
                <a:gd name="T15" fmla="*/ 33 h 141"/>
                <a:gd name="T16" fmla="*/ 18 w 69"/>
                <a:gd name="T17" fmla="*/ 16 h 141"/>
                <a:gd name="T18" fmla="*/ 34 w 69"/>
                <a:gd name="T19" fmla="*/ 0 h 141"/>
                <a:gd name="T20" fmla="*/ 38 w 69"/>
                <a:gd name="T21" fmla="*/ 0 h 141"/>
                <a:gd name="T22" fmla="*/ 38 w 69"/>
                <a:gd name="T23" fmla="*/ 33 h 141"/>
                <a:gd name="T24" fmla="*/ 65 w 69"/>
                <a:gd name="T25" fmla="*/ 33 h 141"/>
                <a:gd name="T26" fmla="*/ 64 w 69"/>
                <a:gd name="T27" fmla="*/ 43 h 141"/>
                <a:gd name="T28" fmla="*/ 38 w 69"/>
                <a:gd name="T29" fmla="*/ 43 h 141"/>
                <a:gd name="T30" fmla="*/ 38 w 69"/>
                <a:gd name="T31" fmla="*/ 104 h 141"/>
                <a:gd name="T32" fmla="*/ 52 w 69"/>
                <a:gd name="T33" fmla="*/ 127 h 141"/>
                <a:gd name="T34" fmla="*/ 67 w 69"/>
                <a:gd name="T35" fmla="*/ 123 h 141"/>
                <a:gd name="T36" fmla="*/ 69 w 69"/>
                <a:gd name="T37" fmla="*/ 130 h 141"/>
                <a:gd name="T38" fmla="*/ 53 w 69"/>
                <a:gd name="T39" fmla="*/ 138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9" h="141">
                  <a:moveTo>
                    <a:pt x="53" y="138"/>
                  </a:moveTo>
                  <a:cubicBezTo>
                    <a:pt x="49" y="140"/>
                    <a:pt x="45" y="141"/>
                    <a:pt x="42" y="141"/>
                  </a:cubicBezTo>
                  <a:cubicBezTo>
                    <a:pt x="27" y="141"/>
                    <a:pt x="18" y="132"/>
                    <a:pt x="18" y="113"/>
                  </a:cubicBezTo>
                  <a:cubicBezTo>
                    <a:pt x="18" y="43"/>
                    <a:pt x="18" y="43"/>
                    <a:pt x="18" y="43"/>
                  </a:cubicBezTo>
                  <a:cubicBezTo>
                    <a:pt x="2" y="43"/>
                    <a:pt x="2" y="43"/>
                    <a:pt x="2" y="43"/>
                  </a:cubicBezTo>
                  <a:cubicBezTo>
                    <a:pt x="0" y="40"/>
                    <a:pt x="0" y="40"/>
                    <a:pt x="0" y="40"/>
                  </a:cubicBezTo>
                  <a:cubicBezTo>
                    <a:pt x="7" y="33"/>
                    <a:pt x="7" y="33"/>
                    <a:pt x="7" y="33"/>
                  </a:cubicBezTo>
                  <a:cubicBezTo>
                    <a:pt x="18" y="33"/>
                    <a:pt x="18" y="33"/>
                    <a:pt x="18" y="33"/>
                  </a:cubicBezTo>
                  <a:cubicBezTo>
                    <a:pt x="18" y="16"/>
                    <a:pt x="18" y="16"/>
                    <a:pt x="18" y="16"/>
                  </a:cubicBezTo>
                  <a:cubicBezTo>
                    <a:pt x="34" y="0"/>
                    <a:pt x="34" y="0"/>
                    <a:pt x="34" y="0"/>
                  </a:cubicBezTo>
                  <a:cubicBezTo>
                    <a:pt x="38" y="0"/>
                    <a:pt x="38" y="0"/>
                    <a:pt x="38" y="0"/>
                  </a:cubicBezTo>
                  <a:cubicBezTo>
                    <a:pt x="38" y="33"/>
                    <a:pt x="38" y="33"/>
                    <a:pt x="38" y="33"/>
                  </a:cubicBezTo>
                  <a:cubicBezTo>
                    <a:pt x="65" y="33"/>
                    <a:pt x="65" y="33"/>
                    <a:pt x="65" y="33"/>
                  </a:cubicBezTo>
                  <a:cubicBezTo>
                    <a:pt x="68" y="36"/>
                    <a:pt x="67" y="41"/>
                    <a:pt x="64" y="43"/>
                  </a:cubicBezTo>
                  <a:cubicBezTo>
                    <a:pt x="38" y="43"/>
                    <a:pt x="38" y="43"/>
                    <a:pt x="38" y="43"/>
                  </a:cubicBezTo>
                  <a:cubicBezTo>
                    <a:pt x="38" y="104"/>
                    <a:pt x="38" y="104"/>
                    <a:pt x="38" y="104"/>
                  </a:cubicBezTo>
                  <a:cubicBezTo>
                    <a:pt x="38" y="123"/>
                    <a:pt x="46" y="127"/>
                    <a:pt x="52" y="127"/>
                  </a:cubicBezTo>
                  <a:cubicBezTo>
                    <a:pt x="58" y="127"/>
                    <a:pt x="64" y="124"/>
                    <a:pt x="67" y="123"/>
                  </a:cubicBezTo>
                  <a:cubicBezTo>
                    <a:pt x="69" y="130"/>
                    <a:pt x="69" y="130"/>
                    <a:pt x="69" y="130"/>
                  </a:cubicBezTo>
                  <a:lnTo>
                    <a:pt x="53" y="13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20"/>
            <p:cNvSpPr>
              <a:spLocks noEditPoints="1"/>
            </p:cNvSpPr>
            <p:nvPr userDrawn="1"/>
          </p:nvSpPr>
          <p:spPr bwMode="auto">
            <a:xfrm>
              <a:off x="4279" y="471"/>
              <a:ext cx="15" cy="46"/>
            </a:xfrm>
            <a:custGeom>
              <a:avLst/>
              <a:gdLst>
                <a:gd name="T0" fmla="*/ 0 w 54"/>
                <a:gd name="T1" fmla="*/ 158 h 158"/>
                <a:gd name="T2" fmla="*/ 0 w 54"/>
                <a:gd name="T3" fmla="*/ 150 h 158"/>
                <a:gd name="T4" fmla="*/ 17 w 54"/>
                <a:gd name="T5" fmla="*/ 131 h 158"/>
                <a:gd name="T6" fmla="*/ 17 w 54"/>
                <a:gd name="T7" fmla="*/ 83 h 158"/>
                <a:gd name="T8" fmla="*/ 2 w 54"/>
                <a:gd name="T9" fmla="*/ 65 h 158"/>
                <a:gd name="T10" fmla="*/ 2 w 54"/>
                <a:gd name="T11" fmla="*/ 58 h 158"/>
                <a:gd name="T12" fmla="*/ 37 w 54"/>
                <a:gd name="T13" fmla="*/ 49 h 158"/>
                <a:gd name="T14" fmla="*/ 37 w 54"/>
                <a:gd name="T15" fmla="*/ 131 h 158"/>
                <a:gd name="T16" fmla="*/ 54 w 54"/>
                <a:gd name="T17" fmla="*/ 150 h 158"/>
                <a:gd name="T18" fmla="*/ 54 w 54"/>
                <a:gd name="T19" fmla="*/ 158 h 158"/>
                <a:gd name="T20" fmla="*/ 0 w 54"/>
                <a:gd name="T21" fmla="*/ 158 h 158"/>
                <a:gd name="T22" fmla="*/ 26 w 54"/>
                <a:gd name="T23" fmla="*/ 0 h 158"/>
                <a:gd name="T24" fmla="*/ 38 w 54"/>
                <a:gd name="T25" fmla="*/ 14 h 158"/>
                <a:gd name="T26" fmla="*/ 25 w 54"/>
                <a:gd name="T27" fmla="*/ 27 h 158"/>
                <a:gd name="T28" fmla="*/ 13 w 54"/>
                <a:gd name="T29" fmla="*/ 14 h 158"/>
                <a:gd name="T30" fmla="*/ 25 w 54"/>
                <a:gd name="T31" fmla="*/ 0 h 158"/>
                <a:gd name="T32" fmla="*/ 26 w 54"/>
                <a:gd name="T33" fmla="*/ 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4" h="158">
                  <a:moveTo>
                    <a:pt x="0" y="158"/>
                  </a:moveTo>
                  <a:cubicBezTo>
                    <a:pt x="0" y="150"/>
                    <a:pt x="0" y="150"/>
                    <a:pt x="0" y="150"/>
                  </a:cubicBezTo>
                  <a:cubicBezTo>
                    <a:pt x="16" y="149"/>
                    <a:pt x="17" y="148"/>
                    <a:pt x="17" y="131"/>
                  </a:cubicBezTo>
                  <a:cubicBezTo>
                    <a:pt x="17" y="83"/>
                    <a:pt x="17" y="83"/>
                    <a:pt x="17" y="83"/>
                  </a:cubicBezTo>
                  <a:cubicBezTo>
                    <a:pt x="17" y="68"/>
                    <a:pt x="17" y="67"/>
                    <a:pt x="2" y="65"/>
                  </a:cubicBezTo>
                  <a:cubicBezTo>
                    <a:pt x="2" y="58"/>
                    <a:pt x="2" y="58"/>
                    <a:pt x="2" y="58"/>
                  </a:cubicBezTo>
                  <a:cubicBezTo>
                    <a:pt x="15" y="56"/>
                    <a:pt x="26" y="53"/>
                    <a:pt x="37" y="49"/>
                  </a:cubicBezTo>
                  <a:cubicBezTo>
                    <a:pt x="37" y="131"/>
                    <a:pt x="37" y="131"/>
                    <a:pt x="37" y="131"/>
                  </a:cubicBezTo>
                  <a:cubicBezTo>
                    <a:pt x="37" y="147"/>
                    <a:pt x="38" y="149"/>
                    <a:pt x="54" y="150"/>
                  </a:cubicBezTo>
                  <a:cubicBezTo>
                    <a:pt x="54" y="158"/>
                    <a:pt x="54" y="158"/>
                    <a:pt x="54" y="158"/>
                  </a:cubicBezTo>
                  <a:lnTo>
                    <a:pt x="0" y="158"/>
                  </a:lnTo>
                  <a:close/>
                  <a:moveTo>
                    <a:pt x="26" y="0"/>
                  </a:moveTo>
                  <a:cubicBezTo>
                    <a:pt x="33" y="0"/>
                    <a:pt x="38" y="6"/>
                    <a:pt x="38" y="14"/>
                  </a:cubicBezTo>
                  <a:cubicBezTo>
                    <a:pt x="38" y="21"/>
                    <a:pt x="33" y="27"/>
                    <a:pt x="25" y="27"/>
                  </a:cubicBezTo>
                  <a:cubicBezTo>
                    <a:pt x="19" y="27"/>
                    <a:pt x="13" y="21"/>
                    <a:pt x="13" y="14"/>
                  </a:cubicBezTo>
                  <a:cubicBezTo>
                    <a:pt x="13" y="6"/>
                    <a:pt x="19" y="0"/>
                    <a:pt x="25" y="0"/>
                  </a:cubicBezTo>
                  <a:lnTo>
                    <a:pt x="2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21"/>
            <p:cNvSpPr>
              <a:spLocks/>
            </p:cNvSpPr>
            <p:nvPr userDrawn="1"/>
          </p:nvSpPr>
          <p:spPr bwMode="auto">
            <a:xfrm>
              <a:off x="4299" y="486"/>
              <a:ext cx="34" cy="31"/>
            </a:xfrm>
            <a:custGeom>
              <a:avLst/>
              <a:gdLst>
                <a:gd name="T0" fmla="*/ 69 w 120"/>
                <a:gd name="T1" fmla="*/ 109 h 109"/>
                <a:gd name="T2" fmla="*/ 69 w 120"/>
                <a:gd name="T3" fmla="*/ 101 h 109"/>
                <a:gd name="T4" fmla="*/ 85 w 120"/>
                <a:gd name="T5" fmla="*/ 82 h 109"/>
                <a:gd name="T6" fmla="*/ 85 w 120"/>
                <a:gd name="T7" fmla="*/ 42 h 109"/>
                <a:gd name="T8" fmla="*/ 63 w 120"/>
                <a:gd name="T9" fmla="*/ 15 h 109"/>
                <a:gd name="T10" fmla="*/ 37 w 120"/>
                <a:gd name="T11" fmla="*/ 27 h 109"/>
                <a:gd name="T12" fmla="*/ 37 w 120"/>
                <a:gd name="T13" fmla="*/ 83 h 109"/>
                <a:gd name="T14" fmla="*/ 53 w 120"/>
                <a:gd name="T15" fmla="*/ 101 h 109"/>
                <a:gd name="T16" fmla="*/ 53 w 120"/>
                <a:gd name="T17" fmla="*/ 109 h 109"/>
                <a:gd name="T18" fmla="*/ 0 w 120"/>
                <a:gd name="T19" fmla="*/ 109 h 109"/>
                <a:gd name="T20" fmla="*/ 0 w 120"/>
                <a:gd name="T21" fmla="*/ 101 h 109"/>
                <a:gd name="T22" fmla="*/ 17 w 120"/>
                <a:gd name="T23" fmla="*/ 83 h 109"/>
                <a:gd name="T24" fmla="*/ 17 w 120"/>
                <a:gd name="T25" fmla="*/ 34 h 109"/>
                <a:gd name="T26" fmla="*/ 3 w 120"/>
                <a:gd name="T27" fmla="*/ 16 h 109"/>
                <a:gd name="T28" fmla="*/ 3 w 120"/>
                <a:gd name="T29" fmla="*/ 9 h 109"/>
                <a:gd name="T30" fmla="*/ 37 w 120"/>
                <a:gd name="T31" fmla="*/ 0 h 109"/>
                <a:gd name="T32" fmla="*/ 37 w 120"/>
                <a:gd name="T33" fmla="*/ 18 h 109"/>
                <a:gd name="T34" fmla="*/ 53 w 120"/>
                <a:gd name="T35" fmla="*/ 8 h 109"/>
                <a:gd name="T36" fmla="*/ 73 w 120"/>
                <a:gd name="T37" fmla="*/ 0 h 109"/>
                <a:gd name="T38" fmla="*/ 105 w 120"/>
                <a:gd name="T39" fmla="*/ 37 h 109"/>
                <a:gd name="T40" fmla="*/ 105 w 120"/>
                <a:gd name="T41" fmla="*/ 83 h 109"/>
                <a:gd name="T42" fmla="*/ 120 w 120"/>
                <a:gd name="T43" fmla="*/ 101 h 109"/>
                <a:gd name="T44" fmla="*/ 120 w 120"/>
                <a:gd name="T45" fmla="*/ 109 h 109"/>
                <a:gd name="T46" fmla="*/ 69 w 120"/>
                <a:gd name="T47" fmla="*/ 109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20" h="109">
                  <a:moveTo>
                    <a:pt x="69" y="109"/>
                  </a:moveTo>
                  <a:cubicBezTo>
                    <a:pt x="69" y="101"/>
                    <a:pt x="69" y="101"/>
                    <a:pt x="69" y="101"/>
                  </a:cubicBezTo>
                  <a:cubicBezTo>
                    <a:pt x="84" y="100"/>
                    <a:pt x="85" y="98"/>
                    <a:pt x="85" y="82"/>
                  </a:cubicBezTo>
                  <a:cubicBezTo>
                    <a:pt x="85" y="42"/>
                    <a:pt x="85" y="42"/>
                    <a:pt x="85" y="42"/>
                  </a:cubicBezTo>
                  <a:cubicBezTo>
                    <a:pt x="85" y="25"/>
                    <a:pt x="79" y="15"/>
                    <a:pt x="63" y="15"/>
                  </a:cubicBezTo>
                  <a:cubicBezTo>
                    <a:pt x="54" y="15"/>
                    <a:pt x="44" y="21"/>
                    <a:pt x="37" y="27"/>
                  </a:cubicBezTo>
                  <a:cubicBezTo>
                    <a:pt x="37" y="83"/>
                    <a:pt x="37" y="83"/>
                    <a:pt x="37" y="83"/>
                  </a:cubicBezTo>
                  <a:cubicBezTo>
                    <a:pt x="37" y="99"/>
                    <a:pt x="38" y="100"/>
                    <a:pt x="53" y="101"/>
                  </a:cubicBezTo>
                  <a:cubicBezTo>
                    <a:pt x="53" y="109"/>
                    <a:pt x="53" y="109"/>
                    <a:pt x="53" y="109"/>
                  </a:cubicBezTo>
                  <a:cubicBezTo>
                    <a:pt x="0" y="109"/>
                    <a:pt x="0" y="109"/>
                    <a:pt x="0" y="109"/>
                  </a:cubicBezTo>
                  <a:cubicBezTo>
                    <a:pt x="0" y="101"/>
                    <a:pt x="0" y="101"/>
                    <a:pt x="0" y="101"/>
                  </a:cubicBezTo>
                  <a:cubicBezTo>
                    <a:pt x="16" y="100"/>
                    <a:pt x="17" y="98"/>
                    <a:pt x="17" y="83"/>
                  </a:cubicBezTo>
                  <a:cubicBezTo>
                    <a:pt x="17" y="34"/>
                    <a:pt x="17" y="34"/>
                    <a:pt x="17" y="34"/>
                  </a:cubicBezTo>
                  <a:cubicBezTo>
                    <a:pt x="17" y="19"/>
                    <a:pt x="16" y="18"/>
                    <a:pt x="3" y="16"/>
                  </a:cubicBezTo>
                  <a:cubicBezTo>
                    <a:pt x="3" y="9"/>
                    <a:pt x="3" y="9"/>
                    <a:pt x="3" y="9"/>
                  </a:cubicBezTo>
                  <a:cubicBezTo>
                    <a:pt x="15" y="7"/>
                    <a:pt x="26" y="4"/>
                    <a:pt x="37" y="0"/>
                  </a:cubicBezTo>
                  <a:cubicBezTo>
                    <a:pt x="37" y="18"/>
                    <a:pt x="37" y="18"/>
                    <a:pt x="37" y="18"/>
                  </a:cubicBezTo>
                  <a:cubicBezTo>
                    <a:pt x="42" y="15"/>
                    <a:pt x="47" y="11"/>
                    <a:pt x="53" y="8"/>
                  </a:cubicBezTo>
                  <a:cubicBezTo>
                    <a:pt x="59" y="3"/>
                    <a:pt x="66" y="0"/>
                    <a:pt x="73" y="0"/>
                  </a:cubicBezTo>
                  <a:cubicBezTo>
                    <a:pt x="92" y="0"/>
                    <a:pt x="105" y="14"/>
                    <a:pt x="105" y="37"/>
                  </a:cubicBezTo>
                  <a:cubicBezTo>
                    <a:pt x="105" y="83"/>
                    <a:pt x="105" y="83"/>
                    <a:pt x="105" y="83"/>
                  </a:cubicBezTo>
                  <a:cubicBezTo>
                    <a:pt x="105" y="99"/>
                    <a:pt x="106" y="100"/>
                    <a:pt x="120" y="101"/>
                  </a:cubicBezTo>
                  <a:cubicBezTo>
                    <a:pt x="120" y="109"/>
                    <a:pt x="120" y="109"/>
                    <a:pt x="120" y="109"/>
                  </a:cubicBezTo>
                  <a:lnTo>
                    <a:pt x="69" y="10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22"/>
            <p:cNvSpPr>
              <a:spLocks noEditPoints="1"/>
            </p:cNvSpPr>
            <p:nvPr userDrawn="1"/>
          </p:nvSpPr>
          <p:spPr bwMode="auto">
            <a:xfrm>
              <a:off x="4337" y="486"/>
              <a:ext cx="31" cy="49"/>
            </a:xfrm>
            <a:custGeom>
              <a:avLst/>
              <a:gdLst>
                <a:gd name="T0" fmla="*/ 107 w 107"/>
                <a:gd name="T1" fmla="*/ 5 h 169"/>
                <a:gd name="T2" fmla="*/ 96 w 107"/>
                <a:gd name="T3" fmla="*/ 18 h 169"/>
                <a:gd name="T4" fmla="*/ 83 w 107"/>
                <a:gd name="T5" fmla="*/ 17 h 169"/>
                <a:gd name="T6" fmla="*/ 90 w 107"/>
                <a:gd name="T7" fmla="*/ 38 h 169"/>
                <a:gd name="T8" fmla="*/ 47 w 107"/>
                <a:gd name="T9" fmla="*/ 76 h 169"/>
                <a:gd name="T10" fmla="*/ 34 w 107"/>
                <a:gd name="T11" fmla="*/ 75 h 169"/>
                <a:gd name="T12" fmla="*/ 27 w 107"/>
                <a:gd name="T13" fmla="*/ 85 h 169"/>
                <a:gd name="T14" fmla="*/ 42 w 107"/>
                <a:gd name="T15" fmla="*/ 94 h 169"/>
                <a:gd name="T16" fmla="*/ 68 w 107"/>
                <a:gd name="T17" fmla="*/ 93 h 169"/>
                <a:gd name="T18" fmla="*/ 103 w 107"/>
                <a:gd name="T19" fmla="*/ 122 h 169"/>
                <a:gd name="T20" fmla="*/ 42 w 107"/>
                <a:gd name="T21" fmla="*/ 169 h 169"/>
                <a:gd name="T22" fmla="*/ 0 w 107"/>
                <a:gd name="T23" fmla="*/ 140 h 169"/>
                <a:gd name="T24" fmla="*/ 6 w 107"/>
                <a:gd name="T25" fmla="*/ 126 h 169"/>
                <a:gd name="T26" fmla="*/ 25 w 107"/>
                <a:gd name="T27" fmla="*/ 110 h 169"/>
                <a:gd name="T28" fmla="*/ 8 w 107"/>
                <a:gd name="T29" fmla="*/ 97 h 169"/>
                <a:gd name="T30" fmla="*/ 5 w 107"/>
                <a:gd name="T31" fmla="*/ 87 h 169"/>
                <a:gd name="T32" fmla="*/ 26 w 107"/>
                <a:gd name="T33" fmla="*/ 72 h 169"/>
                <a:gd name="T34" fmla="*/ 5 w 107"/>
                <a:gd name="T35" fmla="*/ 40 h 169"/>
                <a:gd name="T36" fmla="*/ 49 w 107"/>
                <a:gd name="T37" fmla="*/ 0 h 169"/>
                <a:gd name="T38" fmla="*/ 49 w 107"/>
                <a:gd name="T39" fmla="*/ 0 h 169"/>
                <a:gd name="T40" fmla="*/ 73 w 107"/>
                <a:gd name="T41" fmla="*/ 6 h 169"/>
                <a:gd name="T42" fmla="*/ 106 w 107"/>
                <a:gd name="T43" fmla="*/ 3 h 169"/>
                <a:gd name="T44" fmla="*/ 107 w 107"/>
                <a:gd name="T45" fmla="*/ 5 h 169"/>
                <a:gd name="T46" fmla="*/ 52 w 107"/>
                <a:gd name="T47" fmla="*/ 111 h 169"/>
                <a:gd name="T48" fmla="*/ 31 w 107"/>
                <a:gd name="T49" fmla="*/ 116 h 169"/>
                <a:gd name="T50" fmla="*/ 20 w 107"/>
                <a:gd name="T51" fmla="*/ 134 h 169"/>
                <a:gd name="T52" fmla="*/ 52 w 107"/>
                <a:gd name="T53" fmla="*/ 156 h 169"/>
                <a:gd name="T54" fmla="*/ 86 w 107"/>
                <a:gd name="T55" fmla="*/ 130 h 169"/>
                <a:gd name="T56" fmla="*/ 76 w 107"/>
                <a:gd name="T57" fmla="*/ 114 h 169"/>
                <a:gd name="T58" fmla="*/ 52 w 107"/>
                <a:gd name="T59" fmla="*/ 111 h 169"/>
                <a:gd name="T60" fmla="*/ 47 w 107"/>
                <a:gd name="T61" fmla="*/ 8 h 169"/>
                <a:gd name="T62" fmla="*/ 27 w 107"/>
                <a:gd name="T63" fmla="*/ 37 h 169"/>
                <a:gd name="T64" fmla="*/ 49 w 107"/>
                <a:gd name="T65" fmla="*/ 67 h 169"/>
                <a:gd name="T66" fmla="*/ 69 w 107"/>
                <a:gd name="T67" fmla="*/ 39 h 169"/>
                <a:gd name="T68" fmla="*/ 47 w 107"/>
                <a:gd name="T69" fmla="*/ 8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07" h="169">
                  <a:moveTo>
                    <a:pt x="107" y="5"/>
                  </a:moveTo>
                  <a:cubicBezTo>
                    <a:pt x="105" y="9"/>
                    <a:pt x="100" y="16"/>
                    <a:pt x="96" y="18"/>
                  </a:cubicBezTo>
                  <a:cubicBezTo>
                    <a:pt x="83" y="17"/>
                    <a:pt x="83" y="17"/>
                    <a:pt x="83" y="17"/>
                  </a:cubicBezTo>
                  <a:cubicBezTo>
                    <a:pt x="87" y="22"/>
                    <a:pt x="90" y="30"/>
                    <a:pt x="90" y="38"/>
                  </a:cubicBezTo>
                  <a:cubicBezTo>
                    <a:pt x="90" y="63"/>
                    <a:pt x="68" y="76"/>
                    <a:pt x="47" y="76"/>
                  </a:cubicBezTo>
                  <a:cubicBezTo>
                    <a:pt x="43" y="76"/>
                    <a:pt x="38" y="75"/>
                    <a:pt x="34" y="75"/>
                  </a:cubicBezTo>
                  <a:cubicBezTo>
                    <a:pt x="31" y="77"/>
                    <a:pt x="27" y="81"/>
                    <a:pt x="27" y="85"/>
                  </a:cubicBezTo>
                  <a:cubicBezTo>
                    <a:pt x="27" y="89"/>
                    <a:pt x="32" y="94"/>
                    <a:pt x="42" y="94"/>
                  </a:cubicBezTo>
                  <a:cubicBezTo>
                    <a:pt x="52" y="94"/>
                    <a:pt x="60" y="93"/>
                    <a:pt x="68" y="93"/>
                  </a:cubicBezTo>
                  <a:cubicBezTo>
                    <a:pt x="84" y="93"/>
                    <a:pt x="103" y="98"/>
                    <a:pt x="103" y="122"/>
                  </a:cubicBezTo>
                  <a:cubicBezTo>
                    <a:pt x="103" y="147"/>
                    <a:pt x="74" y="169"/>
                    <a:pt x="42" y="169"/>
                  </a:cubicBezTo>
                  <a:cubicBezTo>
                    <a:pt x="15" y="169"/>
                    <a:pt x="0" y="154"/>
                    <a:pt x="0" y="140"/>
                  </a:cubicBezTo>
                  <a:cubicBezTo>
                    <a:pt x="0" y="135"/>
                    <a:pt x="2" y="130"/>
                    <a:pt x="6" y="126"/>
                  </a:cubicBezTo>
                  <a:cubicBezTo>
                    <a:pt x="11" y="121"/>
                    <a:pt x="20" y="114"/>
                    <a:pt x="25" y="110"/>
                  </a:cubicBezTo>
                  <a:cubicBezTo>
                    <a:pt x="17" y="107"/>
                    <a:pt x="11" y="102"/>
                    <a:pt x="8" y="97"/>
                  </a:cubicBezTo>
                  <a:cubicBezTo>
                    <a:pt x="6" y="93"/>
                    <a:pt x="5" y="89"/>
                    <a:pt x="5" y="87"/>
                  </a:cubicBezTo>
                  <a:cubicBezTo>
                    <a:pt x="15" y="83"/>
                    <a:pt x="22" y="77"/>
                    <a:pt x="26" y="72"/>
                  </a:cubicBezTo>
                  <a:cubicBezTo>
                    <a:pt x="16" y="67"/>
                    <a:pt x="5" y="57"/>
                    <a:pt x="5" y="40"/>
                  </a:cubicBezTo>
                  <a:cubicBezTo>
                    <a:pt x="5" y="13"/>
                    <a:pt x="30" y="0"/>
                    <a:pt x="49" y="0"/>
                  </a:cubicBezTo>
                  <a:cubicBezTo>
                    <a:pt x="49" y="0"/>
                    <a:pt x="49" y="0"/>
                    <a:pt x="49" y="0"/>
                  </a:cubicBezTo>
                  <a:cubicBezTo>
                    <a:pt x="57" y="0"/>
                    <a:pt x="65" y="2"/>
                    <a:pt x="73" y="6"/>
                  </a:cubicBezTo>
                  <a:cubicBezTo>
                    <a:pt x="84" y="6"/>
                    <a:pt x="96" y="5"/>
                    <a:pt x="106" y="3"/>
                  </a:cubicBezTo>
                  <a:lnTo>
                    <a:pt x="107" y="5"/>
                  </a:lnTo>
                  <a:close/>
                  <a:moveTo>
                    <a:pt x="52" y="111"/>
                  </a:moveTo>
                  <a:cubicBezTo>
                    <a:pt x="40" y="111"/>
                    <a:pt x="35" y="112"/>
                    <a:pt x="31" y="116"/>
                  </a:cubicBezTo>
                  <a:cubicBezTo>
                    <a:pt x="24" y="121"/>
                    <a:pt x="20" y="128"/>
                    <a:pt x="20" y="134"/>
                  </a:cubicBezTo>
                  <a:cubicBezTo>
                    <a:pt x="20" y="147"/>
                    <a:pt x="34" y="156"/>
                    <a:pt x="52" y="156"/>
                  </a:cubicBezTo>
                  <a:cubicBezTo>
                    <a:pt x="74" y="156"/>
                    <a:pt x="86" y="145"/>
                    <a:pt x="86" y="130"/>
                  </a:cubicBezTo>
                  <a:cubicBezTo>
                    <a:pt x="86" y="122"/>
                    <a:pt x="82" y="116"/>
                    <a:pt x="76" y="114"/>
                  </a:cubicBezTo>
                  <a:cubicBezTo>
                    <a:pt x="69" y="111"/>
                    <a:pt x="62" y="111"/>
                    <a:pt x="52" y="111"/>
                  </a:cubicBezTo>
                  <a:close/>
                  <a:moveTo>
                    <a:pt x="47" y="8"/>
                  </a:moveTo>
                  <a:cubicBezTo>
                    <a:pt x="36" y="8"/>
                    <a:pt x="27" y="18"/>
                    <a:pt x="27" y="37"/>
                  </a:cubicBezTo>
                  <a:cubicBezTo>
                    <a:pt x="27" y="55"/>
                    <a:pt x="36" y="67"/>
                    <a:pt x="49" y="67"/>
                  </a:cubicBezTo>
                  <a:cubicBezTo>
                    <a:pt x="60" y="67"/>
                    <a:pt x="69" y="58"/>
                    <a:pt x="69" y="39"/>
                  </a:cubicBezTo>
                  <a:cubicBezTo>
                    <a:pt x="69" y="21"/>
                    <a:pt x="60" y="8"/>
                    <a:pt x="47" y="8"/>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Oval 23"/>
            <p:cNvSpPr>
              <a:spLocks noChangeArrowheads="1"/>
            </p:cNvSpPr>
            <p:nvPr userDrawn="1"/>
          </p:nvSpPr>
          <p:spPr bwMode="auto">
            <a:xfrm>
              <a:off x="4370" y="509"/>
              <a:ext cx="8" cy="9"/>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24"/>
            <p:cNvSpPr>
              <a:spLocks noEditPoints="1"/>
            </p:cNvSpPr>
            <p:nvPr userDrawn="1"/>
          </p:nvSpPr>
          <p:spPr bwMode="auto">
            <a:xfrm>
              <a:off x="3769" y="343"/>
              <a:ext cx="82" cy="99"/>
            </a:xfrm>
            <a:custGeom>
              <a:avLst/>
              <a:gdLst>
                <a:gd name="T0" fmla="*/ 140 w 283"/>
                <a:gd name="T1" fmla="*/ 1 h 340"/>
                <a:gd name="T2" fmla="*/ 184 w 283"/>
                <a:gd name="T3" fmla="*/ 0 h 340"/>
                <a:gd name="T4" fmla="*/ 273 w 283"/>
                <a:gd name="T5" fmla="*/ 75 h 340"/>
                <a:gd name="T6" fmla="*/ 188 w 283"/>
                <a:gd name="T7" fmla="*/ 159 h 340"/>
                <a:gd name="T8" fmla="*/ 248 w 283"/>
                <a:gd name="T9" fmla="*/ 174 h 340"/>
                <a:gd name="T10" fmla="*/ 283 w 283"/>
                <a:gd name="T11" fmla="*/ 245 h 340"/>
                <a:gd name="T12" fmla="*/ 168 w 283"/>
                <a:gd name="T13" fmla="*/ 340 h 340"/>
                <a:gd name="T14" fmla="*/ 136 w 283"/>
                <a:gd name="T15" fmla="*/ 339 h 340"/>
                <a:gd name="T16" fmla="*/ 73 w 283"/>
                <a:gd name="T17" fmla="*/ 338 h 340"/>
                <a:gd name="T18" fmla="*/ 23 w 283"/>
                <a:gd name="T19" fmla="*/ 339 h 340"/>
                <a:gd name="T20" fmla="*/ 5 w 283"/>
                <a:gd name="T21" fmla="*/ 340 h 340"/>
                <a:gd name="T22" fmla="*/ 0 w 283"/>
                <a:gd name="T23" fmla="*/ 335 h 340"/>
                <a:gd name="T24" fmla="*/ 0 w 283"/>
                <a:gd name="T25" fmla="*/ 326 h 340"/>
                <a:gd name="T26" fmla="*/ 5 w 283"/>
                <a:gd name="T27" fmla="*/ 321 h 340"/>
                <a:gd name="T28" fmla="*/ 38 w 283"/>
                <a:gd name="T29" fmla="*/ 314 h 340"/>
                <a:gd name="T30" fmla="*/ 45 w 283"/>
                <a:gd name="T31" fmla="*/ 260 h 340"/>
                <a:gd name="T32" fmla="*/ 45 w 283"/>
                <a:gd name="T33" fmla="*/ 79 h 340"/>
                <a:gd name="T34" fmla="*/ 38 w 283"/>
                <a:gd name="T35" fmla="*/ 25 h 340"/>
                <a:gd name="T36" fmla="*/ 5 w 283"/>
                <a:gd name="T37" fmla="*/ 18 h 340"/>
                <a:gd name="T38" fmla="*/ 0 w 283"/>
                <a:gd name="T39" fmla="*/ 13 h 340"/>
                <a:gd name="T40" fmla="*/ 0 w 283"/>
                <a:gd name="T41" fmla="*/ 5 h 340"/>
                <a:gd name="T42" fmla="*/ 5 w 283"/>
                <a:gd name="T43" fmla="*/ 0 h 340"/>
                <a:gd name="T44" fmla="*/ 23 w 283"/>
                <a:gd name="T45" fmla="*/ 0 h 340"/>
                <a:gd name="T46" fmla="*/ 86 w 283"/>
                <a:gd name="T47" fmla="*/ 1 h 340"/>
                <a:gd name="T48" fmla="*/ 140 w 283"/>
                <a:gd name="T49" fmla="*/ 1 h 340"/>
                <a:gd name="T50" fmla="*/ 106 w 283"/>
                <a:gd name="T51" fmla="*/ 151 h 340"/>
                <a:gd name="T52" fmla="*/ 126 w 283"/>
                <a:gd name="T53" fmla="*/ 151 h 340"/>
                <a:gd name="T54" fmla="*/ 206 w 283"/>
                <a:gd name="T55" fmla="*/ 82 h 340"/>
                <a:gd name="T56" fmla="*/ 146 w 283"/>
                <a:gd name="T57" fmla="*/ 20 h 340"/>
                <a:gd name="T58" fmla="*/ 107 w 283"/>
                <a:gd name="T59" fmla="*/ 22 h 340"/>
                <a:gd name="T60" fmla="*/ 106 w 283"/>
                <a:gd name="T61" fmla="*/ 69 h 340"/>
                <a:gd name="T62" fmla="*/ 106 w 283"/>
                <a:gd name="T63" fmla="*/ 151 h 340"/>
                <a:gd name="T64" fmla="*/ 106 w 283"/>
                <a:gd name="T65" fmla="*/ 279 h 340"/>
                <a:gd name="T66" fmla="*/ 108 w 283"/>
                <a:gd name="T67" fmla="*/ 317 h 340"/>
                <a:gd name="T68" fmla="*/ 141 w 283"/>
                <a:gd name="T69" fmla="*/ 318 h 340"/>
                <a:gd name="T70" fmla="*/ 215 w 283"/>
                <a:gd name="T71" fmla="*/ 244 h 340"/>
                <a:gd name="T72" fmla="*/ 137 w 283"/>
                <a:gd name="T73" fmla="*/ 170 h 340"/>
                <a:gd name="T74" fmla="*/ 106 w 283"/>
                <a:gd name="T75" fmla="*/ 172 h 340"/>
                <a:gd name="T76" fmla="*/ 106 w 283"/>
                <a:gd name="T77" fmla="*/ 279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83" h="340">
                  <a:moveTo>
                    <a:pt x="140" y="1"/>
                  </a:moveTo>
                  <a:cubicBezTo>
                    <a:pt x="159" y="0"/>
                    <a:pt x="177" y="0"/>
                    <a:pt x="184" y="0"/>
                  </a:cubicBezTo>
                  <a:cubicBezTo>
                    <a:pt x="243" y="0"/>
                    <a:pt x="273" y="25"/>
                    <a:pt x="273" y="75"/>
                  </a:cubicBezTo>
                  <a:cubicBezTo>
                    <a:pt x="273" y="123"/>
                    <a:pt x="246" y="149"/>
                    <a:pt x="188" y="159"/>
                  </a:cubicBezTo>
                  <a:cubicBezTo>
                    <a:pt x="222" y="164"/>
                    <a:pt x="235" y="167"/>
                    <a:pt x="248" y="174"/>
                  </a:cubicBezTo>
                  <a:cubicBezTo>
                    <a:pt x="272" y="187"/>
                    <a:pt x="283" y="210"/>
                    <a:pt x="283" y="245"/>
                  </a:cubicBezTo>
                  <a:cubicBezTo>
                    <a:pt x="283" y="308"/>
                    <a:pt x="245" y="340"/>
                    <a:pt x="168" y="340"/>
                  </a:cubicBezTo>
                  <a:cubicBezTo>
                    <a:pt x="136" y="339"/>
                    <a:pt x="136" y="339"/>
                    <a:pt x="136" y="339"/>
                  </a:cubicBezTo>
                  <a:cubicBezTo>
                    <a:pt x="106" y="338"/>
                    <a:pt x="89" y="338"/>
                    <a:pt x="73" y="338"/>
                  </a:cubicBezTo>
                  <a:cubicBezTo>
                    <a:pt x="55" y="338"/>
                    <a:pt x="39" y="338"/>
                    <a:pt x="23" y="339"/>
                  </a:cubicBezTo>
                  <a:cubicBezTo>
                    <a:pt x="5" y="340"/>
                    <a:pt x="5" y="340"/>
                    <a:pt x="5" y="340"/>
                  </a:cubicBezTo>
                  <a:cubicBezTo>
                    <a:pt x="1" y="340"/>
                    <a:pt x="0" y="339"/>
                    <a:pt x="0" y="335"/>
                  </a:cubicBezTo>
                  <a:cubicBezTo>
                    <a:pt x="0" y="326"/>
                    <a:pt x="0" y="326"/>
                    <a:pt x="0" y="326"/>
                  </a:cubicBezTo>
                  <a:cubicBezTo>
                    <a:pt x="0" y="322"/>
                    <a:pt x="1" y="321"/>
                    <a:pt x="5" y="321"/>
                  </a:cubicBezTo>
                  <a:cubicBezTo>
                    <a:pt x="20" y="321"/>
                    <a:pt x="34" y="318"/>
                    <a:pt x="38" y="314"/>
                  </a:cubicBezTo>
                  <a:cubicBezTo>
                    <a:pt x="43" y="309"/>
                    <a:pt x="45" y="296"/>
                    <a:pt x="45" y="260"/>
                  </a:cubicBezTo>
                  <a:cubicBezTo>
                    <a:pt x="45" y="79"/>
                    <a:pt x="45" y="79"/>
                    <a:pt x="45" y="79"/>
                  </a:cubicBezTo>
                  <a:cubicBezTo>
                    <a:pt x="45" y="44"/>
                    <a:pt x="43" y="30"/>
                    <a:pt x="38" y="25"/>
                  </a:cubicBezTo>
                  <a:cubicBezTo>
                    <a:pt x="34" y="21"/>
                    <a:pt x="20" y="18"/>
                    <a:pt x="5" y="18"/>
                  </a:cubicBezTo>
                  <a:cubicBezTo>
                    <a:pt x="1" y="18"/>
                    <a:pt x="0" y="17"/>
                    <a:pt x="0" y="13"/>
                  </a:cubicBezTo>
                  <a:cubicBezTo>
                    <a:pt x="0" y="5"/>
                    <a:pt x="0" y="5"/>
                    <a:pt x="0" y="5"/>
                  </a:cubicBezTo>
                  <a:cubicBezTo>
                    <a:pt x="0" y="1"/>
                    <a:pt x="1" y="0"/>
                    <a:pt x="5" y="0"/>
                  </a:cubicBezTo>
                  <a:cubicBezTo>
                    <a:pt x="23" y="0"/>
                    <a:pt x="23" y="0"/>
                    <a:pt x="23" y="0"/>
                  </a:cubicBezTo>
                  <a:cubicBezTo>
                    <a:pt x="39" y="1"/>
                    <a:pt x="65" y="1"/>
                    <a:pt x="86" y="1"/>
                  </a:cubicBezTo>
                  <a:lnTo>
                    <a:pt x="140" y="1"/>
                  </a:lnTo>
                  <a:close/>
                  <a:moveTo>
                    <a:pt x="106" y="151"/>
                  </a:moveTo>
                  <a:cubicBezTo>
                    <a:pt x="120" y="151"/>
                    <a:pt x="122" y="151"/>
                    <a:pt x="126" y="151"/>
                  </a:cubicBezTo>
                  <a:cubicBezTo>
                    <a:pt x="184" y="151"/>
                    <a:pt x="206" y="132"/>
                    <a:pt x="206" y="82"/>
                  </a:cubicBezTo>
                  <a:cubicBezTo>
                    <a:pt x="206" y="39"/>
                    <a:pt x="188" y="20"/>
                    <a:pt x="146" y="20"/>
                  </a:cubicBezTo>
                  <a:cubicBezTo>
                    <a:pt x="141" y="20"/>
                    <a:pt x="134" y="21"/>
                    <a:pt x="107" y="22"/>
                  </a:cubicBezTo>
                  <a:cubicBezTo>
                    <a:pt x="106" y="38"/>
                    <a:pt x="106" y="46"/>
                    <a:pt x="106" y="69"/>
                  </a:cubicBezTo>
                  <a:lnTo>
                    <a:pt x="106" y="151"/>
                  </a:lnTo>
                  <a:close/>
                  <a:moveTo>
                    <a:pt x="106" y="279"/>
                  </a:moveTo>
                  <a:cubicBezTo>
                    <a:pt x="106" y="294"/>
                    <a:pt x="107" y="303"/>
                    <a:pt x="108" y="317"/>
                  </a:cubicBezTo>
                  <a:cubicBezTo>
                    <a:pt x="125" y="318"/>
                    <a:pt x="132" y="318"/>
                    <a:pt x="141" y="318"/>
                  </a:cubicBezTo>
                  <a:cubicBezTo>
                    <a:pt x="194" y="318"/>
                    <a:pt x="215" y="297"/>
                    <a:pt x="215" y="244"/>
                  </a:cubicBezTo>
                  <a:cubicBezTo>
                    <a:pt x="215" y="191"/>
                    <a:pt x="193" y="170"/>
                    <a:pt x="137" y="170"/>
                  </a:cubicBezTo>
                  <a:cubicBezTo>
                    <a:pt x="128" y="170"/>
                    <a:pt x="120" y="171"/>
                    <a:pt x="106" y="172"/>
                  </a:cubicBezTo>
                  <a:lnTo>
                    <a:pt x="106" y="27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25"/>
            <p:cNvSpPr>
              <a:spLocks/>
            </p:cNvSpPr>
            <p:nvPr userDrawn="1"/>
          </p:nvSpPr>
          <p:spPr bwMode="auto">
            <a:xfrm>
              <a:off x="3851" y="373"/>
              <a:ext cx="55" cy="69"/>
            </a:xfrm>
            <a:custGeom>
              <a:avLst/>
              <a:gdLst>
                <a:gd name="T0" fmla="*/ 93 w 191"/>
                <a:gd name="T1" fmla="*/ 34 h 238"/>
                <a:gd name="T2" fmla="*/ 147 w 191"/>
                <a:gd name="T3" fmla="*/ 0 h 238"/>
                <a:gd name="T4" fmla="*/ 191 w 191"/>
                <a:gd name="T5" fmla="*/ 47 h 238"/>
                <a:gd name="T6" fmla="*/ 167 w 191"/>
                <a:gd name="T7" fmla="*/ 71 h 238"/>
                <a:gd name="T8" fmla="*/ 146 w 191"/>
                <a:gd name="T9" fmla="*/ 54 h 238"/>
                <a:gd name="T10" fmla="*/ 127 w 191"/>
                <a:gd name="T11" fmla="*/ 30 h 238"/>
                <a:gd name="T12" fmla="*/ 94 w 191"/>
                <a:gd name="T13" fmla="*/ 109 h 238"/>
                <a:gd name="T14" fmla="*/ 94 w 191"/>
                <a:gd name="T15" fmla="*/ 177 h 238"/>
                <a:gd name="T16" fmla="*/ 99 w 191"/>
                <a:gd name="T17" fmla="*/ 214 h 238"/>
                <a:gd name="T18" fmla="*/ 133 w 191"/>
                <a:gd name="T19" fmla="*/ 220 h 238"/>
                <a:gd name="T20" fmla="*/ 138 w 191"/>
                <a:gd name="T21" fmla="*/ 224 h 238"/>
                <a:gd name="T22" fmla="*/ 138 w 191"/>
                <a:gd name="T23" fmla="*/ 234 h 238"/>
                <a:gd name="T24" fmla="*/ 133 w 191"/>
                <a:gd name="T25" fmla="*/ 238 h 238"/>
                <a:gd name="T26" fmla="*/ 120 w 191"/>
                <a:gd name="T27" fmla="*/ 237 h 238"/>
                <a:gd name="T28" fmla="*/ 66 w 191"/>
                <a:gd name="T29" fmla="*/ 236 h 238"/>
                <a:gd name="T30" fmla="*/ 14 w 191"/>
                <a:gd name="T31" fmla="*/ 237 h 238"/>
                <a:gd name="T32" fmla="*/ 5 w 191"/>
                <a:gd name="T33" fmla="*/ 238 h 238"/>
                <a:gd name="T34" fmla="*/ 0 w 191"/>
                <a:gd name="T35" fmla="*/ 234 h 238"/>
                <a:gd name="T36" fmla="*/ 0 w 191"/>
                <a:gd name="T37" fmla="*/ 224 h 238"/>
                <a:gd name="T38" fmla="*/ 14 w 191"/>
                <a:gd name="T39" fmla="*/ 220 h 238"/>
                <a:gd name="T40" fmla="*/ 39 w 191"/>
                <a:gd name="T41" fmla="*/ 177 h 238"/>
                <a:gd name="T42" fmla="*/ 39 w 191"/>
                <a:gd name="T43" fmla="*/ 66 h 238"/>
                <a:gd name="T44" fmla="*/ 14 w 191"/>
                <a:gd name="T45" fmla="*/ 25 h 238"/>
                <a:gd name="T46" fmla="*/ 0 w 191"/>
                <a:gd name="T47" fmla="*/ 20 h 238"/>
                <a:gd name="T48" fmla="*/ 0 w 191"/>
                <a:gd name="T49" fmla="*/ 11 h 238"/>
                <a:gd name="T50" fmla="*/ 5 w 191"/>
                <a:gd name="T51" fmla="*/ 7 h 238"/>
                <a:gd name="T52" fmla="*/ 15 w 191"/>
                <a:gd name="T53" fmla="*/ 7 h 238"/>
                <a:gd name="T54" fmla="*/ 49 w 191"/>
                <a:gd name="T55" fmla="*/ 7 h 238"/>
                <a:gd name="T56" fmla="*/ 76 w 191"/>
                <a:gd name="T57" fmla="*/ 5 h 238"/>
                <a:gd name="T58" fmla="*/ 88 w 191"/>
                <a:gd name="T59" fmla="*/ 4 h 238"/>
                <a:gd name="T60" fmla="*/ 93 w 191"/>
                <a:gd name="T61" fmla="*/ 12 h 238"/>
                <a:gd name="T62" fmla="*/ 93 w 191"/>
                <a:gd name="T63" fmla="*/ 21 h 238"/>
                <a:gd name="T64" fmla="*/ 93 w 191"/>
                <a:gd name="T65" fmla="*/ 34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91" h="238">
                  <a:moveTo>
                    <a:pt x="93" y="34"/>
                  </a:moveTo>
                  <a:cubicBezTo>
                    <a:pt x="107" y="11"/>
                    <a:pt x="124" y="0"/>
                    <a:pt x="147" y="0"/>
                  </a:cubicBezTo>
                  <a:cubicBezTo>
                    <a:pt x="175" y="0"/>
                    <a:pt x="191" y="18"/>
                    <a:pt x="191" y="47"/>
                  </a:cubicBezTo>
                  <a:cubicBezTo>
                    <a:pt x="191" y="66"/>
                    <a:pt x="186" y="71"/>
                    <a:pt x="167" y="71"/>
                  </a:cubicBezTo>
                  <a:cubicBezTo>
                    <a:pt x="149" y="71"/>
                    <a:pt x="146" y="69"/>
                    <a:pt x="146" y="54"/>
                  </a:cubicBezTo>
                  <a:cubicBezTo>
                    <a:pt x="145" y="37"/>
                    <a:pt x="139" y="30"/>
                    <a:pt x="127" y="30"/>
                  </a:cubicBezTo>
                  <a:cubicBezTo>
                    <a:pt x="105" y="30"/>
                    <a:pt x="94" y="55"/>
                    <a:pt x="94" y="109"/>
                  </a:cubicBezTo>
                  <a:cubicBezTo>
                    <a:pt x="94" y="177"/>
                    <a:pt x="94" y="177"/>
                    <a:pt x="94" y="177"/>
                  </a:cubicBezTo>
                  <a:cubicBezTo>
                    <a:pt x="94" y="204"/>
                    <a:pt x="95" y="210"/>
                    <a:pt x="99" y="214"/>
                  </a:cubicBezTo>
                  <a:cubicBezTo>
                    <a:pt x="103" y="219"/>
                    <a:pt x="106" y="219"/>
                    <a:pt x="133" y="220"/>
                  </a:cubicBezTo>
                  <a:cubicBezTo>
                    <a:pt x="136" y="220"/>
                    <a:pt x="138" y="221"/>
                    <a:pt x="138" y="224"/>
                  </a:cubicBezTo>
                  <a:cubicBezTo>
                    <a:pt x="138" y="234"/>
                    <a:pt x="138" y="234"/>
                    <a:pt x="138" y="234"/>
                  </a:cubicBezTo>
                  <a:cubicBezTo>
                    <a:pt x="138" y="237"/>
                    <a:pt x="136" y="238"/>
                    <a:pt x="133" y="238"/>
                  </a:cubicBezTo>
                  <a:cubicBezTo>
                    <a:pt x="130" y="238"/>
                    <a:pt x="125" y="238"/>
                    <a:pt x="120" y="237"/>
                  </a:cubicBezTo>
                  <a:cubicBezTo>
                    <a:pt x="98" y="236"/>
                    <a:pt x="79" y="236"/>
                    <a:pt x="66" y="236"/>
                  </a:cubicBezTo>
                  <a:cubicBezTo>
                    <a:pt x="49" y="236"/>
                    <a:pt x="33" y="236"/>
                    <a:pt x="14" y="237"/>
                  </a:cubicBezTo>
                  <a:cubicBezTo>
                    <a:pt x="11" y="238"/>
                    <a:pt x="6" y="238"/>
                    <a:pt x="5" y="238"/>
                  </a:cubicBezTo>
                  <a:cubicBezTo>
                    <a:pt x="1" y="238"/>
                    <a:pt x="0" y="237"/>
                    <a:pt x="0" y="234"/>
                  </a:cubicBezTo>
                  <a:cubicBezTo>
                    <a:pt x="0" y="224"/>
                    <a:pt x="0" y="224"/>
                    <a:pt x="0" y="224"/>
                  </a:cubicBezTo>
                  <a:cubicBezTo>
                    <a:pt x="0" y="220"/>
                    <a:pt x="0" y="220"/>
                    <a:pt x="14" y="220"/>
                  </a:cubicBezTo>
                  <a:cubicBezTo>
                    <a:pt x="37" y="219"/>
                    <a:pt x="39" y="217"/>
                    <a:pt x="39" y="177"/>
                  </a:cubicBezTo>
                  <a:cubicBezTo>
                    <a:pt x="39" y="66"/>
                    <a:pt x="39" y="66"/>
                    <a:pt x="39" y="66"/>
                  </a:cubicBezTo>
                  <a:cubicBezTo>
                    <a:pt x="39" y="28"/>
                    <a:pt x="37" y="25"/>
                    <a:pt x="14" y="25"/>
                  </a:cubicBezTo>
                  <a:cubicBezTo>
                    <a:pt x="1" y="25"/>
                    <a:pt x="0" y="25"/>
                    <a:pt x="0" y="20"/>
                  </a:cubicBezTo>
                  <a:cubicBezTo>
                    <a:pt x="0" y="11"/>
                    <a:pt x="0" y="11"/>
                    <a:pt x="0" y="11"/>
                  </a:cubicBezTo>
                  <a:cubicBezTo>
                    <a:pt x="0" y="8"/>
                    <a:pt x="1" y="7"/>
                    <a:pt x="5" y="7"/>
                  </a:cubicBezTo>
                  <a:cubicBezTo>
                    <a:pt x="6" y="7"/>
                    <a:pt x="10" y="7"/>
                    <a:pt x="15" y="7"/>
                  </a:cubicBezTo>
                  <a:cubicBezTo>
                    <a:pt x="49" y="7"/>
                    <a:pt x="49" y="7"/>
                    <a:pt x="49" y="7"/>
                  </a:cubicBezTo>
                  <a:cubicBezTo>
                    <a:pt x="53" y="6"/>
                    <a:pt x="63" y="6"/>
                    <a:pt x="76" y="5"/>
                  </a:cubicBezTo>
                  <a:cubicBezTo>
                    <a:pt x="88" y="4"/>
                    <a:pt x="88" y="4"/>
                    <a:pt x="88" y="4"/>
                  </a:cubicBezTo>
                  <a:cubicBezTo>
                    <a:pt x="93" y="4"/>
                    <a:pt x="93" y="6"/>
                    <a:pt x="93" y="12"/>
                  </a:cubicBezTo>
                  <a:cubicBezTo>
                    <a:pt x="93" y="21"/>
                    <a:pt x="93" y="21"/>
                    <a:pt x="93" y="21"/>
                  </a:cubicBezTo>
                  <a:lnTo>
                    <a:pt x="93" y="3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26"/>
            <p:cNvSpPr>
              <a:spLocks noEditPoints="1"/>
            </p:cNvSpPr>
            <p:nvPr userDrawn="1"/>
          </p:nvSpPr>
          <p:spPr bwMode="auto">
            <a:xfrm>
              <a:off x="3908" y="373"/>
              <a:ext cx="66" cy="70"/>
            </a:xfrm>
            <a:custGeom>
              <a:avLst/>
              <a:gdLst>
                <a:gd name="T0" fmla="*/ 229 w 229"/>
                <a:gd name="T1" fmla="*/ 122 h 241"/>
                <a:gd name="T2" fmla="*/ 113 w 229"/>
                <a:gd name="T3" fmla="*/ 241 h 241"/>
                <a:gd name="T4" fmla="*/ 0 w 229"/>
                <a:gd name="T5" fmla="*/ 120 h 241"/>
                <a:gd name="T6" fmla="*/ 23 w 229"/>
                <a:gd name="T7" fmla="*/ 33 h 241"/>
                <a:gd name="T8" fmla="*/ 114 w 229"/>
                <a:gd name="T9" fmla="*/ 0 h 241"/>
                <a:gd name="T10" fmla="*/ 229 w 229"/>
                <a:gd name="T11" fmla="*/ 122 h 241"/>
                <a:gd name="T12" fmla="*/ 70 w 229"/>
                <a:gd name="T13" fmla="*/ 41 h 241"/>
                <a:gd name="T14" fmla="*/ 60 w 229"/>
                <a:gd name="T15" fmla="*/ 120 h 241"/>
                <a:gd name="T16" fmla="*/ 70 w 229"/>
                <a:gd name="T17" fmla="*/ 199 h 241"/>
                <a:gd name="T18" fmla="*/ 114 w 229"/>
                <a:gd name="T19" fmla="*/ 223 h 241"/>
                <a:gd name="T20" fmla="*/ 158 w 229"/>
                <a:gd name="T21" fmla="*/ 199 h 241"/>
                <a:gd name="T22" fmla="*/ 169 w 229"/>
                <a:gd name="T23" fmla="*/ 124 h 241"/>
                <a:gd name="T24" fmla="*/ 159 w 229"/>
                <a:gd name="T25" fmla="*/ 43 h 241"/>
                <a:gd name="T26" fmla="*/ 114 w 229"/>
                <a:gd name="T27" fmla="*/ 18 h 241"/>
                <a:gd name="T28" fmla="*/ 70 w 229"/>
                <a:gd name="T29" fmla="*/ 41 h 2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29" h="241">
                  <a:moveTo>
                    <a:pt x="229" y="122"/>
                  </a:moveTo>
                  <a:cubicBezTo>
                    <a:pt x="229" y="204"/>
                    <a:pt x="193" y="241"/>
                    <a:pt x="113" y="241"/>
                  </a:cubicBezTo>
                  <a:cubicBezTo>
                    <a:pt x="35" y="241"/>
                    <a:pt x="0" y="203"/>
                    <a:pt x="0" y="120"/>
                  </a:cubicBezTo>
                  <a:cubicBezTo>
                    <a:pt x="0" y="80"/>
                    <a:pt x="8" y="51"/>
                    <a:pt x="23" y="33"/>
                  </a:cubicBezTo>
                  <a:cubicBezTo>
                    <a:pt x="41" y="11"/>
                    <a:pt x="74" y="0"/>
                    <a:pt x="114" y="0"/>
                  </a:cubicBezTo>
                  <a:cubicBezTo>
                    <a:pt x="195" y="0"/>
                    <a:pt x="229" y="37"/>
                    <a:pt x="229" y="122"/>
                  </a:cubicBezTo>
                  <a:close/>
                  <a:moveTo>
                    <a:pt x="70" y="41"/>
                  </a:moveTo>
                  <a:cubicBezTo>
                    <a:pt x="63" y="57"/>
                    <a:pt x="60" y="75"/>
                    <a:pt x="60" y="120"/>
                  </a:cubicBezTo>
                  <a:cubicBezTo>
                    <a:pt x="60" y="164"/>
                    <a:pt x="63" y="183"/>
                    <a:pt x="70" y="199"/>
                  </a:cubicBezTo>
                  <a:cubicBezTo>
                    <a:pt x="77" y="214"/>
                    <a:pt x="94" y="223"/>
                    <a:pt x="114" y="223"/>
                  </a:cubicBezTo>
                  <a:cubicBezTo>
                    <a:pt x="134" y="223"/>
                    <a:pt x="151" y="214"/>
                    <a:pt x="158" y="199"/>
                  </a:cubicBezTo>
                  <a:cubicBezTo>
                    <a:pt x="166" y="184"/>
                    <a:pt x="169" y="165"/>
                    <a:pt x="169" y="124"/>
                  </a:cubicBezTo>
                  <a:cubicBezTo>
                    <a:pt x="169" y="79"/>
                    <a:pt x="166" y="59"/>
                    <a:pt x="159" y="43"/>
                  </a:cubicBezTo>
                  <a:cubicBezTo>
                    <a:pt x="152" y="27"/>
                    <a:pt x="135" y="18"/>
                    <a:pt x="114" y="18"/>
                  </a:cubicBezTo>
                  <a:cubicBezTo>
                    <a:pt x="94" y="18"/>
                    <a:pt x="77" y="27"/>
                    <a:pt x="70" y="4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27"/>
            <p:cNvSpPr>
              <a:spLocks/>
            </p:cNvSpPr>
            <p:nvPr userDrawn="1"/>
          </p:nvSpPr>
          <p:spPr bwMode="auto">
            <a:xfrm>
              <a:off x="3969" y="375"/>
              <a:ext cx="114" cy="67"/>
            </a:xfrm>
            <a:custGeom>
              <a:avLst/>
              <a:gdLst>
                <a:gd name="T0" fmla="*/ 145 w 395"/>
                <a:gd name="T1" fmla="*/ 216 h 232"/>
                <a:gd name="T2" fmla="*/ 135 w 395"/>
                <a:gd name="T3" fmla="*/ 232 h 232"/>
                <a:gd name="T4" fmla="*/ 123 w 395"/>
                <a:gd name="T5" fmla="*/ 231 h 232"/>
                <a:gd name="T6" fmla="*/ 115 w 395"/>
                <a:gd name="T7" fmla="*/ 231 h 232"/>
                <a:gd name="T8" fmla="*/ 106 w 395"/>
                <a:gd name="T9" fmla="*/ 232 h 232"/>
                <a:gd name="T10" fmla="*/ 101 w 395"/>
                <a:gd name="T11" fmla="*/ 232 h 232"/>
                <a:gd name="T12" fmla="*/ 93 w 395"/>
                <a:gd name="T13" fmla="*/ 223 h 232"/>
                <a:gd name="T14" fmla="*/ 90 w 395"/>
                <a:gd name="T15" fmla="*/ 212 h 232"/>
                <a:gd name="T16" fmla="*/ 44 w 395"/>
                <a:gd name="T17" fmla="*/ 64 h 232"/>
                <a:gd name="T18" fmla="*/ 7 w 395"/>
                <a:gd name="T19" fmla="*/ 18 h 232"/>
                <a:gd name="T20" fmla="*/ 0 w 395"/>
                <a:gd name="T21" fmla="*/ 13 h 232"/>
                <a:gd name="T22" fmla="*/ 0 w 395"/>
                <a:gd name="T23" fmla="*/ 4 h 232"/>
                <a:gd name="T24" fmla="*/ 5 w 395"/>
                <a:gd name="T25" fmla="*/ 0 h 232"/>
                <a:gd name="T26" fmla="*/ 18 w 395"/>
                <a:gd name="T27" fmla="*/ 0 h 232"/>
                <a:gd name="T28" fmla="*/ 65 w 395"/>
                <a:gd name="T29" fmla="*/ 1 h 232"/>
                <a:gd name="T30" fmla="*/ 111 w 395"/>
                <a:gd name="T31" fmla="*/ 0 h 232"/>
                <a:gd name="T32" fmla="*/ 123 w 395"/>
                <a:gd name="T33" fmla="*/ 0 h 232"/>
                <a:gd name="T34" fmla="*/ 128 w 395"/>
                <a:gd name="T35" fmla="*/ 5 h 232"/>
                <a:gd name="T36" fmla="*/ 128 w 395"/>
                <a:gd name="T37" fmla="*/ 13 h 232"/>
                <a:gd name="T38" fmla="*/ 122 w 395"/>
                <a:gd name="T39" fmla="*/ 18 h 232"/>
                <a:gd name="T40" fmla="*/ 96 w 395"/>
                <a:gd name="T41" fmla="*/ 35 h 232"/>
                <a:gd name="T42" fmla="*/ 102 w 395"/>
                <a:gd name="T43" fmla="*/ 62 h 232"/>
                <a:gd name="T44" fmla="*/ 137 w 395"/>
                <a:gd name="T45" fmla="*/ 182 h 232"/>
                <a:gd name="T46" fmla="*/ 190 w 395"/>
                <a:gd name="T47" fmla="*/ 13 h 232"/>
                <a:gd name="T48" fmla="*/ 192 w 395"/>
                <a:gd name="T49" fmla="*/ 6 h 232"/>
                <a:gd name="T50" fmla="*/ 197 w 395"/>
                <a:gd name="T51" fmla="*/ 0 h 232"/>
                <a:gd name="T52" fmla="*/ 206 w 395"/>
                <a:gd name="T53" fmla="*/ 1 h 232"/>
                <a:gd name="T54" fmla="*/ 216 w 395"/>
                <a:gd name="T55" fmla="*/ 1 h 232"/>
                <a:gd name="T56" fmla="*/ 229 w 395"/>
                <a:gd name="T57" fmla="*/ 1 h 232"/>
                <a:gd name="T58" fmla="*/ 235 w 395"/>
                <a:gd name="T59" fmla="*/ 0 h 232"/>
                <a:gd name="T60" fmla="*/ 240 w 395"/>
                <a:gd name="T61" fmla="*/ 6 h 232"/>
                <a:gd name="T62" fmla="*/ 244 w 395"/>
                <a:gd name="T63" fmla="*/ 25 h 232"/>
                <a:gd name="T64" fmla="*/ 292 w 395"/>
                <a:gd name="T65" fmla="*/ 184 h 232"/>
                <a:gd name="T66" fmla="*/ 324 w 395"/>
                <a:gd name="T67" fmla="*/ 63 h 232"/>
                <a:gd name="T68" fmla="*/ 331 w 395"/>
                <a:gd name="T69" fmla="*/ 33 h 232"/>
                <a:gd name="T70" fmla="*/ 307 w 395"/>
                <a:gd name="T71" fmla="*/ 18 h 232"/>
                <a:gd name="T72" fmla="*/ 300 w 395"/>
                <a:gd name="T73" fmla="*/ 13 h 232"/>
                <a:gd name="T74" fmla="*/ 300 w 395"/>
                <a:gd name="T75" fmla="*/ 4 h 232"/>
                <a:gd name="T76" fmla="*/ 305 w 395"/>
                <a:gd name="T77" fmla="*/ 0 h 232"/>
                <a:gd name="T78" fmla="*/ 314 w 395"/>
                <a:gd name="T79" fmla="*/ 0 h 232"/>
                <a:gd name="T80" fmla="*/ 347 w 395"/>
                <a:gd name="T81" fmla="*/ 1 h 232"/>
                <a:gd name="T82" fmla="*/ 379 w 395"/>
                <a:gd name="T83" fmla="*/ 0 h 232"/>
                <a:gd name="T84" fmla="*/ 390 w 395"/>
                <a:gd name="T85" fmla="*/ 0 h 232"/>
                <a:gd name="T86" fmla="*/ 395 w 395"/>
                <a:gd name="T87" fmla="*/ 4 h 232"/>
                <a:gd name="T88" fmla="*/ 395 w 395"/>
                <a:gd name="T89" fmla="*/ 14 h 232"/>
                <a:gd name="T90" fmla="*/ 390 w 395"/>
                <a:gd name="T91" fmla="*/ 18 h 232"/>
                <a:gd name="T92" fmla="*/ 347 w 395"/>
                <a:gd name="T93" fmla="*/ 71 h 232"/>
                <a:gd name="T94" fmla="*/ 303 w 395"/>
                <a:gd name="T95" fmla="*/ 205 h 232"/>
                <a:gd name="T96" fmla="*/ 291 w 395"/>
                <a:gd name="T97" fmla="*/ 232 h 232"/>
                <a:gd name="T98" fmla="*/ 285 w 395"/>
                <a:gd name="T99" fmla="*/ 232 h 232"/>
                <a:gd name="T100" fmla="*/ 274 w 395"/>
                <a:gd name="T101" fmla="*/ 231 h 232"/>
                <a:gd name="T102" fmla="*/ 260 w 395"/>
                <a:gd name="T103" fmla="*/ 232 h 232"/>
                <a:gd name="T104" fmla="*/ 255 w 395"/>
                <a:gd name="T105" fmla="*/ 232 h 232"/>
                <a:gd name="T106" fmla="*/ 244 w 395"/>
                <a:gd name="T107" fmla="*/ 215 h 232"/>
                <a:gd name="T108" fmla="*/ 197 w 395"/>
                <a:gd name="T109" fmla="*/ 59 h 232"/>
                <a:gd name="T110" fmla="*/ 145 w 395"/>
                <a:gd name="T111" fmla="*/ 216 h 2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5" h="232">
                  <a:moveTo>
                    <a:pt x="145" y="216"/>
                  </a:moveTo>
                  <a:cubicBezTo>
                    <a:pt x="140" y="232"/>
                    <a:pt x="140" y="232"/>
                    <a:pt x="135" y="232"/>
                  </a:cubicBezTo>
                  <a:cubicBezTo>
                    <a:pt x="134" y="232"/>
                    <a:pt x="134" y="232"/>
                    <a:pt x="123" y="231"/>
                  </a:cubicBezTo>
                  <a:cubicBezTo>
                    <a:pt x="115" y="231"/>
                    <a:pt x="115" y="231"/>
                    <a:pt x="115" y="231"/>
                  </a:cubicBezTo>
                  <a:cubicBezTo>
                    <a:pt x="112" y="231"/>
                    <a:pt x="109" y="231"/>
                    <a:pt x="106" y="232"/>
                  </a:cubicBezTo>
                  <a:cubicBezTo>
                    <a:pt x="101" y="232"/>
                    <a:pt x="101" y="232"/>
                    <a:pt x="101" y="232"/>
                  </a:cubicBezTo>
                  <a:cubicBezTo>
                    <a:pt x="97" y="232"/>
                    <a:pt x="95" y="230"/>
                    <a:pt x="93" y="223"/>
                  </a:cubicBezTo>
                  <a:cubicBezTo>
                    <a:pt x="92" y="217"/>
                    <a:pt x="91" y="213"/>
                    <a:pt x="90" y="212"/>
                  </a:cubicBezTo>
                  <a:cubicBezTo>
                    <a:pt x="44" y="64"/>
                    <a:pt x="44" y="64"/>
                    <a:pt x="44" y="64"/>
                  </a:cubicBezTo>
                  <a:cubicBezTo>
                    <a:pt x="33" y="26"/>
                    <a:pt x="27" y="20"/>
                    <a:pt x="7" y="18"/>
                  </a:cubicBezTo>
                  <a:cubicBezTo>
                    <a:pt x="2" y="18"/>
                    <a:pt x="0" y="16"/>
                    <a:pt x="0" y="13"/>
                  </a:cubicBezTo>
                  <a:cubicBezTo>
                    <a:pt x="0" y="4"/>
                    <a:pt x="0" y="4"/>
                    <a:pt x="0" y="4"/>
                  </a:cubicBezTo>
                  <a:cubicBezTo>
                    <a:pt x="0" y="1"/>
                    <a:pt x="1" y="0"/>
                    <a:pt x="5" y="0"/>
                  </a:cubicBezTo>
                  <a:cubicBezTo>
                    <a:pt x="7" y="0"/>
                    <a:pt x="13" y="0"/>
                    <a:pt x="18" y="0"/>
                  </a:cubicBezTo>
                  <a:cubicBezTo>
                    <a:pt x="36" y="1"/>
                    <a:pt x="52" y="1"/>
                    <a:pt x="65" y="1"/>
                  </a:cubicBezTo>
                  <a:cubicBezTo>
                    <a:pt x="77" y="1"/>
                    <a:pt x="93" y="1"/>
                    <a:pt x="111" y="0"/>
                  </a:cubicBezTo>
                  <a:cubicBezTo>
                    <a:pt x="118" y="0"/>
                    <a:pt x="122" y="0"/>
                    <a:pt x="123" y="0"/>
                  </a:cubicBezTo>
                  <a:cubicBezTo>
                    <a:pt x="127" y="0"/>
                    <a:pt x="128" y="1"/>
                    <a:pt x="128" y="5"/>
                  </a:cubicBezTo>
                  <a:cubicBezTo>
                    <a:pt x="128" y="13"/>
                    <a:pt x="128" y="13"/>
                    <a:pt x="128" y="13"/>
                  </a:cubicBezTo>
                  <a:cubicBezTo>
                    <a:pt x="128" y="16"/>
                    <a:pt x="127" y="18"/>
                    <a:pt x="122" y="18"/>
                  </a:cubicBezTo>
                  <a:cubicBezTo>
                    <a:pt x="105" y="18"/>
                    <a:pt x="96" y="24"/>
                    <a:pt x="96" y="35"/>
                  </a:cubicBezTo>
                  <a:cubicBezTo>
                    <a:pt x="96" y="40"/>
                    <a:pt x="98" y="50"/>
                    <a:pt x="102" y="62"/>
                  </a:cubicBezTo>
                  <a:cubicBezTo>
                    <a:pt x="137" y="182"/>
                    <a:pt x="137" y="182"/>
                    <a:pt x="137" y="182"/>
                  </a:cubicBezTo>
                  <a:cubicBezTo>
                    <a:pt x="190" y="13"/>
                    <a:pt x="190" y="13"/>
                    <a:pt x="190" y="13"/>
                  </a:cubicBezTo>
                  <a:cubicBezTo>
                    <a:pt x="191" y="10"/>
                    <a:pt x="192" y="7"/>
                    <a:pt x="192" y="6"/>
                  </a:cubicBezTo>
                  <a:cubicBezTo>
                    <a:pt x="193" y="2"/>
                    <a:pt x="194" y="0"/>
                    <a:pt x="197" y="0"/>
                  </a:cubicBezTo>
                  <a:cubicBezTo>
                    <a:pt x="198" y="0"/>
                    <a:pt x="198" y="0"/>
                    <a:pt x="206" y="1"/>
                  </a:cubicBezTo>
                  <a:cubicBezTo>
                    <a:pt x="208" y="1"/>
                    <a:pt x="212" y="1"/>
                    <a:pt x="216" y="1"/>
                  </a:cubicBezTo>
                  <a:cubicBezTo>
                    <a:pt x="222" y="1"/>
                    <a:pt x="226" y="1"/>
                    <a:pt x="229" y="1"/>
                  </a:cubicBezTo>
                  <a:cubicBezTo>
                    <a:pt x="231" y="0"/>
                    <a:pt x="233" y="0"/>
                    <a:pt x="235" y="0"/>
                  </a:cubicBezTo>
                  <a:cubicBezTo>
                    <a:pt x="238" y="0"/>
                    <a:pt x="239" y="2"/>
                    <a:pt x="240" y="6"/>
                  </a:cubicBezTo>
                  <a:cubicBezTo>
                    <a:pt x="242" y="14"/>
                    <a:pt x="244" y="23"/>
                    <a:pt x="244" y="25"/>
                  </a:cubicBezTo>
                  <a:cubicBezTo>
                    <a:pt x="292" y="184"/>
                    <a:pt x="292" y="184"/>
                    <a:pt x="292" y="184"/>
                  </a:cubicBezTo>
                  <a:cubicBezTo>
                    <a:pt x="324" y="63"/>
                    <a:pt x="324" y="63"/>
                    <a:pt x="324" y="63"/>
                  </a:cubicBezTo>
                  <a:cubicBezTo>
                    <a:pt x="331" y="38"/>
                    <a:pt x="331" y="38"/>
                    <a:pt x="331" y="33"/>
                  </a:cubicBezTo>
                  <a:cubicBezTo>
                    <a:pt x="331" y="24"/>
                    <a:pt x="323" y="18"/>
                    <a:pt x="307" y="18"/>
                  </a:cubicBezTo>
                  <a:cubicBezTo>
                    <a:pt x="302" y="18"/>
                    <a:pt x="300" y="16"/>
                    <a:pt x="300" y="13"/>
                  </a:cubicBezTo>
                  <a:cubicBezTo>
                    <a:pt x="300" y="4"/>
                    <a:pt x="300" y="4"/>
                    <a:pt x="300" y="4"/>
                  </a:cubicBezTo>
                  <a:cubicBezTo>
                    <a:pt x="300" y="1"/>
                    <a:pt x="301" y="0"/>
                    <a:pt x="305" y="0"/>
                  </a:cubicBezTo>
                  <a:cubicBezTo>
                    <a:pt x="306" y="0"/>
                    <a:pt x="310" y="0"/>
                    <a:pt x="314" y="0"/>
                  </a:cubicBezTo>
                  <a:cubicBezTo>
                    <a:pt x="325" y="1"/>
                    <a:pt x="336" y="1"/>
                    <a:pt x="347" y="1"/>
                  </a:cubicBezTo>
                  <a:cubicBezTo>
                    <a:pt x="358" y="1"/>
                    <a:pt x="369" y="1"/>
                    <a:pt x="379" y="0"/>
                  </a:cubicBezTo>
                  <a:cubicBezTo>
                    <a:pt x="390" y="0"/>
                    <a:pt x="390" y="0"/>
                    <a:pt x="390" y="0"/>
                  </a:cubicBezTo>
                  <a:cubicBezTo>
                    <a:pt x="394" y="0"/>
                    <a:pt x="395" y="1"/>
                    <a:pt x="395" y="4"/>
                  </a:cubicBezTo>
                  <a:cubicBezTo>
                    <a:pt x="395" y="14"/>
                    <a:pt x="395" y="14"/>
                    <a:pt x="395" y="14"/>
                  </a:cubicBezTo>
                  <a:cubicBezTo>
                    <a:pt x="395" y="16"/>
                    <a:pt x="394" y="18"/>
                    <a:pt x="390" y="18"/>
                  </a:cubicBezTo>
                  <a:cubicBezTo>
                    <a:pt x="368" y="20"/>
                    <a:pt x="362" y="27"/>
                    <a:pt x="347" y="71"/>
                  </a:cubicBezTo>
                  <a:cubicBezTo>
                    <a:pt x="303" y="205"/>
                    <a:pt x="303" y="205"/>
                    <a:pt x="303" y="205"/>
                  </a:cubicBezTo>
                  <a:cubicBezTo>
                    <a:pt x="295" y="232"/>
                    <a:pt x="295" y="232"/>
                    <a:pt x="291" y="232"/>
                  </a:cubicBezTo>
                  <a:cubicBezTo>
                    <a:pt x="285" y="232"/>
                    <a:pt x="285" y="232"/>
                    <a:pt x="285" y="232"/>
                  </a:cubicBezTo>
                  <a:cubicBezTo>
                    <a:pt x="281" y="231"/>
                    <a:pt x="278" y="231"/>
                    <a:pt x="274" y="231"/>
                  </a:cubicBezTo>
                  <a:cubicBezTo>
                    <a:pt x="271" y="231"/>
                    <a:pt x="265" y="231"/>
                    <a:pt x="260" y="232"/>
                  </a:cubicBezTo>
                  <a:cubicBezTo>
                    <a:pt x="258" y="232"/>
                    <a:pt x="256" y="232"/>
                    <a:pt x="255" y="232"/>
                  </a:cubicBezTo>
                  <a:cubicBezTo>
                    <a:pt x="250" y="232"/>
                    <a:pt x="250" y="232"/>
                    <a:pt x="244" y="215"/>
                  </a:cubicBezTo>
                  <a:cubicBezTo>
                    <a:pt x="197" y="59"/>
                    <a:pt x="197" y="59"/>
                    <a:pt x="197" y="59"/>
                  </a:cubicBezTo>
                  <a:lnTo>
                    <a:pt x="145" y="21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28"/>
            <p:cNvSpPr>
              <a:spLocks/>
            </p:cNvSpPr>
            <p:nvPr userDrawn="1"/>
          </p:nvSpPr>
          <p:spPr bwMode="auto">
            <a:xfrm>
              <a:off x="4079" y="373"/>
              <a:ext cx="82" cy="69"/>
            </a:xfrm>
            <a:custGeom>
              <a:avLst/>
              <a:gdLst>
                <a:gd name="T0" fmla="*/ 94 w 281"/>
                <a:gd name="T1" fmla="*/ 33 h 237"/>
                <a:gd name="T2" fmla="*/ 173 w 281"/>
                <a:gd name="T3" fmla="*/ 0 h 237"/>
                <a:gd name="T4" fmla="*/ 235 w 281"/>
                <a:gd name="T5" fmla="*/ 32 h 237"/>
                <a:gd name="T6" fmla="*/ 242 w 281"/>
                <a:gd name="T7" fmla="*/ 78 h 237"/>
                <a:gd name="T8" fmla="*/ 242 w 281"/>
                <a:gd name="T9" fmla="*/ 176 h 237"/>
                <a:gd name="T10" fmla="*/ 266 w 281"/>
                <a:gd name="T11" fmla="*/ 219 h 237"/>
                <a:gd name="T12" fmla="*/ 281 w 281"/>
                <a:gd name="T13" fmla="*/ 223 h 237"/>
                <a:gd name="T14" fmla="*/ 281 w 281"/>
                <a:gd name="T15" fmla="*/ 233 h 237"/>
                <a:gd name="T16" fmla="*/ 276 w 281"/>
                <a:gd name="T17" fmla="*/ 237 h 237"/>
                <a:gd name="T18" fmla="*/ 266 w 281"/>
                <a:gd name="T19" fmla="*/ 236 h 237"/>
                <a:gd name="T20" fmla="*/ 218 w 281"/>
                <a:gd name="T21" fmla="*/ 235 h 237"/>
                <a:gd name="T22" fmla="*/ 166 w 281"/>
                <a:gd name="T23" fmla="*/ 236 h 237"/>
                <a:gd name="T24" fmla="*/ 156 w 281"/>
                <a:gd name="T25" fmla="*/ 237 h 237"/>
                <a:gd name="T26" fmla="*/ 151 w 281"/>
                <a:gd name="T27" fmla="*/ 233 h 237"/>
                <a:gd name="T28" fmla="*/ 151 w 281"/>
                <a:gd name="T29" fmla="*/ 223 h 237"/>
                <a:gd name="T30" fmla="*/ 163 w 281"/>
                <a:gd name="T31" fmla="*/ 219 h 237"/>
                <a:gd name="T32" fmla="*/ 185 w 281"/>
                <a:gd name="T33" fmla="*/ 207 h 237"/>
                <a:gd name="T34" fmla="*/ 186 w 281"/>
                <a:gd name="T35" fmla="*/ 176 h 237"/>
                <a:gd name="T36" fmla="*/ 186 w 281"/>
                <a:gd name="T37" fmla="*/ 95 h 237"/>
                <a:gd name="T38" fmla="*/ 144 w 281"/>
                <a:gd name="T39" fmla="*/ 29 h 237"/>
                <a:gd name="T40" fmla="*/ 104 w 281"/>
                <a:gd name="T41" fmla="*/ 47 h 237"/>
                <a:gd name="T42" fmla="*/ 94 w 281"/>
                <a:gd name="T43" fmla="*/ 97 h 237"/>
                <a:gd name="T44" fmla="*/ 94 w 281"/>
                <a:gd name="T45" fmla="*/ 176 h 237"/>
                <a:gd name="T46" fmla="*/ 119 w 281"/>
                <a:gd name="T47" fmla="*/ 219 h 237"/>
                <a:gd name="T48" fmla="*/ 129 w 281"/>
                <a:gd name="T49" fmla="*/ 223 h 237"/>
                <a:gd name="T50" fmla="*/ 129 w 281"/>
                <a:gd name="T51" fmla="*/ 233 h 237"/>
                <a:gd name="T52" fmla="*/ 124 w 281"/>
                <a:gd name="T53" fmla="*/ 237 h 237"/>
                <a:gd name="T54" fmla="*/ 115 w 281"/>
                <a:gd name="T55" fmla="*/ 236 h 237"/>
                <a:gd name="T56" fmla="*/ 67 w 281"/>
                <a:gd name="T57" fmla="*/ 235 h 237"/>
                <a:gd name="T58" fmla="*/ 15 w 281"/>
                <a:gd name="T59" fmla="*/ 236 h 237"/>
                <a:gd name="T60" fmla="*/ 5 w 281"/>
                <a:gd name="T61" fmla="*/ 237 h 237"/>
                <a:gd name="T62" fmla="*/ 0 w 281"/>
                <a:gd name="T63" fmla="*/ 233 h 237"/>
                <a:gd name="T64" fmla="*/ 0 w 281"/>
                <a:gd name="T65" fmla="*/ 223 h 237"/>
                <a:gd name="T66" fmla="*/ 14 w 281"/>
                <a:gd name="T67" fmla="*/ 219 h 237"/>
                <a:gd name="T68" fmla="*/ 39 w 281"/>
                <a:gd name="T69" fmla="*/ 176 h 237"/>
                <a:gd name="T70" fmla="*/ 39 w 281"/>
                <a:gd name="T71" fmla="*/ 65 h 237"/>
                <a:gd name="T72" fmla="*/ 14 w 281"/>
                <a:gd name="T73" fmla="*/ 24 h 237"/>
                <a:gd name="T74" fmla="*/ 0 w 281"/>
                <a:gd name="T75" fmla="*/ 19 h 237"/>
                <a:gd name="T76" fmla="*/ 0 w 281"/>
                <a:gd name="T77" fmla="*/ 10 h 237"/>
                <a:gd name="T78" fmla="*/ 6 w 281"/>
                <a:gd name="T79" fmla="*/ 6 h 237"/>
                <a:gd name="T80" fmla="*/ 16 w 281"/>
                <a:gd name="T81" fmla="*/ 6 h 237"/>
                <a:gd name="T82" fmla="*/ 49 w 281"/>
                <a:gd name="T83" fmla="*/ 6 h 237"/>
                <a:gd name="T84" fmla="*/ 77 w 281"/>
                <a:gd name="T85" fmla="*/ 4 h 237"/>
                <a:gd name="T86" fmla="*/ 89 w 281"/>
                <a:gd name="T87" fmla="*/ 3 h 237"/>
                <a:gd name="T88" fmla="*/ 94 w 281"/>
                <a:gd name="T89" fmla="*/ 12 h 237"/>
                <a:gd name="T90" fmla="*/ 94 w 281"/>
                <a:gd name="T91" fmla="*/ 21 h 237"/>
                <a:gd name="T92" fmla="*/ 94 w 281"/>
                <a:gd name="T93" fmla="*/ 33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1" h="237">
                  <a:moveTo>
                    <a:pt x="94" y="33"/>
                  </a:moveTo>
                  <a:cubicBezTo>
                    <a:pt x="114" y="10"/>
                    <a:pt x="139" y="0"/>
                    <a:pt x="173" y="0"/>
                  </a:cubicBezTo>
                  <a:cubicBezTo>
                    <a:pt x="205" y="0"/>
                    <a:pt x="226" y="11"/>
                    <a:pt x="235" y="32"/>
                  </a:cubicBezTo>
                  <a:cubicBezTo>
                    <a:pt x="240" y="43"/>
                    <a:pt x="242" y="54"/>
                    <a:pt x="242" y="78"/>
                  </a:cubicBezTo>
                  <a:cubicBezTo>
                    <a:pt x="242" y="176"/>
                    <a:pt x="242" y="176"/>
                    <a:pt x="242" y="176"/>
                  </a:cubicBezTo>
                  <a:cubicBezTo>
                    <a:pt x="242" y="216"/>
                    <a:pt x="243" y="218"/>
                    <a:pt x="266" y="219"/>
                  </a:cubicBezTo>
                  <a:cubicBezTo>
                    <a:pt x="281" y="219"/>
                    <a:pt x="281" y="219"/>
                    <a:pt x="281" y="223"/>
                  </a:cubicBezTo>
                  <a:cubicBezTo>
                    <a:pt x="281" y="233"/>
                    <a:pt x="281" y="233"/>
                    <a:pt x="281" y="233"/>
                  </a:cubicBezTo>
                  <a:cubicBezTo>
                    <a:pt x="281" y="236"/>
                    <a:pt x="279" y="237"/>
                    <a:pt x="276" y="237"/>
                  </a:cubicBezTo>
                  <a:cubicBezTo>
                    <a:pt x="274" y="237"/>
                    <a:pt x="269" y="237"/>
                    <a:pt x="266" y="236"/>
                  </a:cubicBezTo>
                  <a:cubicBezTo>
                    <a:pt x="249" y="235"/>
                    <a:pt x="232" y="235"/>
                    <a:pt x="218" y="235"/>
                  </a:cubicBezTo>
                  <a:cubicBezTo>
                    <a:pt x="200" y="235"/>
                    <a:pt x="184" y="235"/>
                    <a:pt x="166" y="236"/>
                  </a:cubicBezTo>
                  <a:cubicBezTo>
                    <a:pt x="162" y="237"/>
                    <a:pt x="158" y="237"/>
                    <a:pt x="156" y="237"/>
                  </a:cubicBezTo>
                  <a:cubicBezTo>
                    <a:pt x="153" y="237"/>
                    <a:pt x="151" y="236"/>
                    <a:pt x="151" y="233"/>
                  </a:cubicBezTo>
                  <a:cubicBezTo>
                    <a:pt x="151" y="223"/>
                    <a:pt x="151" y="223"/>
                    <a:pt x="151" y="223"/>
                  </a:cubicBezTo>
                  <a:cubicBezTo>
                    <a:pt x="151" y="219"/>
                    <a:pt x="152" y="219"/>
                    <a:pt x="163" y="219"/>
                  </a:cubicBezTo>
                  <a:cubicBezTo>
                    <a:pt x="177" y="218"/>
                    <a:pt x="183" y="215"/>
                    <a:pt x="185" y="207"/>
                  </a:cubicBezTo>
                  <a:cubicBezTo>
                    <a:pt x="186" y="202"/>
                    <a:pt x="186" y="194"/>
                    <a:pt x="186" y="176"/>
                  </a:cubicBezTo>
                  <a:cubicBezTo>
                    <a:pt x="186" y="95"/>
                    <a:pt x="186" y="95"/>
                    <a:pt x="186" y="95"/>
                  </a:cubicBezTo>
                  <a:cubicBezTo>
                    <a:pt x="186" y="46"/>
                    <a:pt x="175" y="29"/>
                    <a:pt x="144" y="29"/>
                  </a:cubicBezTo>
                  <a:cubicBezTo>
                    <a:pt x="127" y="29"/>
                    <a:pt x="112" y="36"/>
                    <a:pt x="104" y="47"/>
                  </a:cubicBezTo>
                  <a:cubicBezTo>
                    <a:pt x="96" y="58"/>
                    <a:pt x="94" y="65"/>
                    <a:pt x="94" y="97"/>
                  </a:cubicBezTo>
                  <a:cubicBezTo>
                    <a:pt x="94" y="176"/>
                    <a:pt x="94" y="176"/>
                    <a:pt x="94" y="176"/>
                  </a:cubicBezTo>
                  <a:cubicBezTo>
                    <a:pt x="94" y="216"/>
                    <a:pt x="95" y="218"/>
                    <a:pt x="119" y="219"/>
                  </a:cubicBezTo>
                  <a:cubicBezTo>
                    <a:pt x="128" y="219"/>
                    <a:pt x="129" y="219"/>
                    <a:pt x="129" y="223"/>
                  </a:cubicBezTo>
                  <a:cubicBezTo>
                    <a:pt x="129" y="233"/>
                    <a:pt x="129" y="233"/>
                    <a:pt x="129" y="233"/>
                  </a:cubicBezTo>
                  <a:cubicBezTo>
                    <a:pt x="129" y="236"/>
                    <a:pt x="128" y="237"/>
                    <a:pt x="124" y="237"/>
                  </a:cubicBezTo>
                  <a:cubicBezTo>
                    <a:pt x="123" y="237"/>
                    <a:pt x="118" y="237"/>
                    <a:pt x="115" y="236"/>
                  </a:cubicBezTo>
                  <a:cubicBezTo>
                    <a:pt x="98" y="235"/>
                    <a:pt x="81" y="235"/>
                    <a:pt x="67" y="235"/>
                  </a:cubicBezTo>
                  <a:cubicBezTo>
                    <a:pt x="49" y="235"/>
                    <a:pt x="33" y="235"/>
                    <a:pt x="15" y="236"/>
                  </a:cubicBezTo>
                  <a:cubicBezTo>
                    <a:pt x="11" y="237"/>
                    <a:pt x="7" y="237"/>
                    <a:pt x="5" y="237"/>
                  </a:cubicBezTo>
                  <a:cubicBezTo>
                    <a:pt x="1" y="237"/>
                    <a:pt x="0" y="236"/>
                    <a:pt x="0" y="233"/>
                  </a:cubicBezTo>
                  <a:cubicBezTo>
                    <a:pt x="0" y="223"/>
                    <a:pt x="0" y="223"/>
                    <a:pt x="0" y="223"/>
                  </a:cubicBezTo>
                  <a:cubicBezTo>
                    <a:pt x="0" y="219"/>
                    <a:pt x="0" y="219"/>
                    <a:pt x="14" y="219"/>
                  </a:cubicBezTo>
                  <a:cubicBezTo>
                    <a:pt x="38" y="218"/>
                    <a:pt x="39" y="216"/>
                    <a:pt x="39" y="176"/>
                  </a:cubicBezTo>
                  <a:cubicBezTo>
                    <a:pt x="39" y="65"/>
                    <a:pt x="39" y="65"/>
                    <a:pt x="39" y="65"/>
                  </a:cubicBezTo>
                  <a:cubicBezTo>
                    <a:pt x="39" y="27"/>
                    <a:pt x="37" y="24"/>
                    <a:pt x="14" y="24"/>
                  </a:cubicBezTo>
                  <a:cubicBezTo>
                    <a:pt x="1" y="24"/>
                    <a:pt x="0" y="24"/>
                    <a:pt x="0" y="19"/>
                  </a:cubicBezTo>
                  <a:cubicBezTo>
                    <a:pt x="0" y="10"/>
                    <a:pt x="0" y="10"/>
                    <a:pt x="0" y="10"/>
                  </a:cubicBezTo>
                  <a:cubicBezTo>
                    <a:pt x="0" y="7"/>
                    <a:pt x="1" y="6"/>
                    <a:pt x="6" y="6"/>
                  </a:cubicBezTo>
                  <a:cubicBezTo>
                    <a:pt x="6" y="6"/>
                    <a:pt x="10" y="6"/>
                    <a:pt x="16" y="6"/>
                  </a:cubicBezTo>
                  <a:cubicBezTo>
                    <a:pt x="49" y="6"/>
                    <a:pt x="49" y="6"/>
                    <a:pt x="49" y="6"/>
                  </a:cubicBezTo>
                  <a:cubicBezTo>
                    <a:pt x="53" y="5"/>
                    <a:pt x="63" y="5"/>
                    <a:pt x="77" y="4"/>
                  </a:cubicBezTo>
                  <a:cubicBezTo>
                    <a:pt x="89" y="3"/>
                    <a:pt x="89" y="3"/>
                    <a:pt x="89" y="3"/>
                  </a:cubicBezTo>
                  <a:cubicBezTo>
                    <a:pt x="93" y="3"/>
                    <a:pt x="94" y="5"/>
                    <a:pt x="94" y="12"/>
                  </a:cubicBezTo>
                  <a:cubicBezTo>
                    <a:pt x="94" y="21"/>
                    <a:pt x="94" y="21"/>
                    <a:pt x="94" y="21"/>
                  </a:cubicBezTo>
                  <a:lnTo>
                    <a:pt x="94" y="3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Rectangle 29"/>
            <p:cNvSpPr>
              <a:spLocks noChangeArrowheads="1"/>
            </p:cNvSpPr>
            <p:nvPr userDrawn="1"/>
          </p:nvSpPr>
          <p:spPr bwMode="auto">
            <a:xfrm>
              <a:off x="3600" y="497"/>
              <a:ext cx="133" cy="21"/>
            </a:xfrm>
            <a:prstGeom prst="rect">
              <a:avLst/>
            </a:prstGeom>
            <a:solidFill>
              <a:srgbClr val="00376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30"/>
            <p:cNvSpPr>
              <a:spLocks noEditPoints="1"/>
            </p:cNvSpPr>
            <p:nvPr userDrawn="1"/>
          </p:nvSpPr>
          <p:spPr bwMode="auto">
            <a:xfrm>
              <a:off x="4163" y="373"/>
              <a:ext cx="72" cy="69"/>
            </a:xfrm>
            <a:custGeom>
              <a:avLst/>
              <a:gdLst>
                <a:gd name="T0" fmla="*/ 76 w 251"/>
                <a:gd name="T1" fmla="*/ 137 h 238"/>
                <a:gd name="T2" fmla="*/ 60 w 251"/>
                <a:gd name="T3" fmla="*/ 181 h 238"/>
                <a:gd name="T4" fmla="*/ 52 w 251"/>
                <a:gd name="T5" fmla="*/ 212 h 238"/>
                <a:gd name="T6" fmla="*/ 77 w 251"/>
                <a:gd name="T7" fmla="*/ 227 h 238"/>
                <a:gd name="T8" fmla="*/ 82 w 251"/>
                <a:gd name="T9" fmla="*/ 228 h 238"/>
                <a:gd name="T10" fmla="*/ 82 w 251"/>
                <a:gd name="T11" fmla="*/ 235 h 238"/>
                <a:gd name="T12" fmla="*/ 78 w 251"/>
                <a:gd name="T13" fmla="*/ 238 h 238"/>
                <a:gd name="T14" fmla="*/ 64 w 251"/>
                <a:gd name="T15" fmla="*/ 238 h 238"/>
                <a:gd name="T16" fmla="*/ 43 w 251"/>
                <a:gd name="T17" fmla="*/ 237 h 238"/>
                <a:gd name="T18" fmla="*/ 18 w 251"/>
                <a:gd name="T19" fmla="*/ 238 h 238"/>
                <a:gd name="T20" fmla="*/ 3 w 251"/>
                <a:gd name="T21" fmla="*/ 238 h 238"/>
                <a:gd name="T22" fmla="*/ 0 w 251"/>
                <a:gd name="T23" fmla="*/ 235 h 238"/>
                <a:gd name="T24" fmla="*/ 0 w 251"/>
                <a:gd name="T25" fmla="*/ 228 h 238"/>
                <a:gd name="T26" fmla="*/ 3 w 251"/>
                <a:gd name="T27" fmla="*/ 226 h 238"/>
                <a:gd name="T28" fmla="*/ 41 w 251"/>
                <a:gd name="T29" fmla="*/ 184 h 238"/>
                <a:gd name="T30" fmla="*/ 98 w 251"/>
                <a:gd name="T31" fmla="*/ 45 h 238"/>
                <a:gd name="T32" fmla="*/ 107 w 251"/>
                <a:gd name="T33" fmla="*/ 24 h 238"/>
                <a:gd name="T34" fmla="*/ 114 w 251"/>
                <a:gd name="T35" fmla="*/ 5 h 238"/>
                <a:gd name="T36" fmla="*/ 123 w 251"/>
                <a:gd name="T37" fmla="*/ 0 h 238"/>
                <a:gd name="T38" fmla="*/ 127 w 251"/>
                <a:gd name="T39" fmla="*/ 0 h 238"/>
                <a:gd name="T40" fmla="*/ 137 w 251"/>
                <a:gd name="T41" fmla="*/ 0 h 238"/>
                <a:gd name="T42" fmla="*/ 147 w 251"/>
                <a:gd name="T43" fmla="*/ 18 h 238"/>
                <a:gd name="T44" fmla="*/ 153 w 251"/>
                <a:gd name="T45" fmla="*/ 36 h 238"/>
                <a:gd name="T46" fmla="*/ 212 w 251"/>
                <a:gd name="T47" fmla="*/ 189 h 238"/>
                <a:gd name="T48" fmla="*/ 247 w 251"/>
                <a:gd name="T49" fmla="*/ 226 h 238"/>
                <a:gd name="T50" fmla="*/ 251 w 251"/>
                <a:gd name="T51" fmla="*/ 229 h 238"/>
                <a:gd name="T52" fmla="*/ 251 w 251"/>
                <a:gd name="T53" fmla="*/ 236 h 238"/>
                <a:gd name="T54" fmla="*/ 248 w 251"/>
                <a:gd name="T55" fmla="*/ 238 h 238"/>
                <a:gd name="T56" fmla="*/ 236 w 251"/>
                <a:gd name="T57" fmla="*/ 238 h 238"/>
                <a:gd name="T58" fmla="*/ 204 w 251"/>
                <a:gd name="T59" fmla="*/ 237 h 238"/>
                <a:gd name="T60" fmla="*/ 172 w 251"/>
                <a:gd name="T61" fmla="*/ 238 h 238"/>
                <a:gd name="T62" fmla="*/ 161 w 251"/>
                <a:gd name="T63" fmla="*/ 238 h 238"/>
                <a:gd name="T64" fmla="*/ 157 w 251"/>
                <a:gd name="T65" fmla="*/ 235 h 238"/>
                <a:gd name="T66" fmla="*/ 157 w 251"/>
                <a:gd name="T67" fmla="*/ 229 h 238"/>
                <a:gd name="T68" fmla="*/ 160 w 251"/>
                <a:gd name="T69" fmla="*/ 227 h 238"/>
                <a:gd name="T70" fmla="*/ 176 w 251"/>
                <a:gd name="T71" fmla="*/ 225 h 238"/>
                <a:gd name="T72" fmla="*/ 186 w 251"/>
                <a:gd name="T73" fmla="*/ 213 h 238"/>
                <a:gd name="T74" fmla="*/ 180 w 251"/>
                <a:gd name="T75" fmla="*/ 191 h 238"/>
                <a:gd name="T76" fmla="*/ 159 w 251"/>
                <a:gd name="T77" fmla="*/ 137 h 238"/>
                <a:gd name="T78" fmla="*/ 76 w 251"/>
                <a:gd name="T79" fmla="*/ 137 h 238"/>
                <a:gd name="T80" fmla="*/ 117 w 251"/>
                <a:gd name="T81" fmla="*/ 31 h 238"/>
                <a:gd name="T82" fmla="*/ 82 w 251"/>
                <a:gd name="T83" fmla="*/ 124 h 238"/>
                <a:gd name="T84" fmla="*/ 155 w 251"/>
                <a:gd name="T85" fmla="*/ 124 h 238"/>
                <a:gd name="T86" fmla="*/ 117 w 251"/>
                <a:gd name="T87" fmla="*/ 31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51" h="238">
                  <a:moveTo>
                    <a:pt x="76" y="137"/>
                  </a:moveTo>
                  <a:cubicBezTo>
                    <a:pt x="60" y="181"/>
                    <a:pt x="60" y="181"/>
                    <a:pt x="60" y="181"/>
                  </a:cubicBezTo>
                  <a:cubicBezTo>
                    <a:pt x="54" y="197"/>
                    <a:pt x="52" y="205"/>
                    <a:pt x="52" y="212"/>
                  </a:cubicBezTo>
                  <a:cubicBezTo>
                    <a:pt x="52" y="222"/>
                    <a:pt x="60" y="227"/>
                    <a:pt x="77" y="227"/>
                  </a:cubicBezTo>
                  <a:cubicBezTo>
                    <a:pt x="80" y="227"/>
                    <a:pt x="82" y="227"/>
                    <a:pt x="82" y="228"/>
                  </a:cubicBezTo>
                  <a:cubicBezTo>
                    <a:pt x="82" y="235"/>
                    <a:pt x="82" y="235"/>
                    <a:pt x="82" y="235"/>
                  </a:cubicBezTo>
                  <a:cubicBezTo>
                    <a:pt x="82" y="237"/>
                    <a:pt x="80" y="238"/>
                    <a:pt x="78" y="238"/>
                  </a:cubicBezTo>
                  <a:cubicBezTo>
                    <a:pt x="74" y="238"/>
                    <a:pt x="69" y="238"/>
                    <a:pt x="64" y="238"/>
                  </a:cubicBezTo>
                  <a:cubicBezTo>
                    <a:pt x="55" y="237"/>
                    <a:pt x="47" y="237"/>
                    <a:pt x="43" y="237"/>
                  </a:cubicBezTo>
                  <a:cubicBezTo>
                    <a:pt x="39" y="237"/>
                    <a:pt x="31" y="237"/>
                    <a:pt x="18" y="238"/>
                  </a:cubicBezTo>
                  <a:cubicBezTo>
                    <a:pt x="12" y="238"/>
                    <a:pt x="8" y="238"/>
                    <a:pt x="3" y="238"/>
                  </a:cubicBezTo>
                  <a:cubicBezTo>
                    <a:pt x="0" y="238"/>
                    <a:pt x="0" y="238"/>
                    <a:pt x="0" y="235"/>
                  </a:cubicBezTo>
                  <a:cubicBezTo>
                    <a:pt x="0" y="228"/>
                    <a:pt x="0" y="228"/>
                    <a:pt x="0" y="228"/>
                  </a:cubicBezTo>
                  <a:cubicBezTo>
                    <a:pt x="0" y="227"/>
                    <a:pt x="1" y="226"/>
                    <a:pt x="3" y="226"/>
                  </a:cubicBezTo>
                  <a:cubicBezTo>
                    <a:pt x="22" y="225"/>
                    <a:pt x="26" y="221"/>
                    <a:pt x="41" y="184"/>
                  </a:cubicBezTo>
                  <a:cubicBezTo>
                    <a:pt x="98" y="45"/>
                    <a:pt x="98" y="45"/>
                    <a:pt x="98" y="45"/>
                  </a:cubicBezTo>
                  <a:cubicBezTo>
                    <a:pt x="107" y="24"/>
                    <a:pt x="107" y="24"/>
                    <a:pt x="107" y="24"/>
                  </a:cubicBezTo>
                  <a:cubicBezTo>
                    <a:pt x="111" y="15"/>
                    <a:pt x="113" y="8"/>
                    <a:pt x="114" y="5"/>
                  </a:cubicBezTo>
                  <a:cubicBezTo>
                    <a:pt x="116" y="0"/>
                    <a:pt x="116" y="0"/>
                    <a:pt x="123" y="0"/>
                  </a:cubicBezTo>
                  <a:cubicBezTo>
                    <a:pt x="127" y="0"/>
                    <a:pt x="127" y="0"/>
                    <a:pt x="127" y="0"/>
                  </a:cubicBezTo>
                  <a:cubicBezTo>
                    <a:pt x="137" y="0"/>
                    <a:pt x="137" y="0"/>
                    <a:pt x="137" y="0"/>
                  </a:cubicBezTo>
                  <a:cubicBezTo>
                    <a:pt x="141" y="0"/>
                    <a:pt x="142" y="2"/>
                    <a:pt x="147" y="18"/>
                  </a:cubicBezTo>
                  <a:cubicBezTo>
                    <a:pt x="149" y="25"/>
                    <a:pt x="151" y="31"/>
                    <a:pt x="153" y="36"/>
                  </a:cubicBezTo>
                  <a:cubicBezTo>
                    <a:pt x="212" y="189"/>
                    <a:pt x="212" y="189"/>
                    <a:pt x="212" y="189"/>
                  </a:cubicBezTo>
                  <a:cubicBezTo>
                    <a:pt x="224" y="221"/>
                    <a:pt x="228" y="225"/>
                    <a:pt x="247" y="226"/>
                  </a:cubicBezTo>
                  <a:cubicBezTo>
                    <a:pt x="251" y="226"/>
                    <a:pt x="251" y="227"/>
                    <a:pt x="251" y="229"/>
                  </a:cubicBezTo>
                  <a:cubicBezTo>
                    <a:pt x="251" y="236"/>
                    <a:pt x="251" y="236"/>
                    <a:pt x="251" y="236"/>
                  </a:cubicBezTo>
                  <a:cubicBezTo>
                    <a:pt x="251" y="238"/>
                    <a:pt x="251" y="238"/>
                    <a:pt x="248" y="238"/>
                  </a:cubicBezTo>
                  <a:cubicBezTo>
                    <a:pt x="245" y="238"/>
                    <a:pt x="240" y="238"/>
                    <a:pt x="236" y="238"/>
                  </a:cubicBezTo>
                  <a:cubicBezTo>
                    <a:pt x="220" y="237"/>
                    <a:pt x="209" y="237"/>
                    <a:pt x="204" y="237"/>
                  </a:cubicBezTo>
                  <a:cubicBezTo>
                    <a:pt x="198" y="237"/>
                    <a:pt x="187" y="237"/>
                    <a:pt x="172" y="238"/>
                  </a:cubicBezTo>
                  <a:cubicBezTo>
                    <a:pt x="168" y="238"/>
                    <a:pt x="163" y="238"/>
                    <a:pt x="161" y="238"/>
                  </a:cubicBezTo>
                  <a:cubicBezTo>
                    <a:pt x="158" y="238"/>
                    <a:pt x="157" y="238"/>
                    <a:pt x="157" y="235"/>
                  </a:cubicBezTo>
                  <a:cubicBezTo>
                    <a:pt x="157" y="229"/>
                    <a:pt x="157" y="229"/>
                    <a:pt x="157" y="229"/>
                  </a:cubicBezTo>
                  <a:cubicBezTo>
                    <a:pt x="157" y="227"/>
                    <a:pt x="158" y="227"/>
                    <a:pt x="160" y="227"/>
                  </a:cubicBezTo>
                  <a:cubicBezTo>
                    <a:pt x="163" y="227"/>
                    <a:pt x="172" y="226"/>
                    <a:pt x="176" y="225"/>
                  </a:cubicBezTo>
                  <a:cubicBezTo>
                    <a:pt x="183" y="222"/>
                    <a:pt x="186" y="219"/>
                    <a:pt x="186" y="213"/>
                  </a:cubicBezTo>
                  <a:cubicBezTo>
                    <a:pt x="186" y="210"/>
                    <a:pt x="183" y="200"/>
                    <a:pt x="180" y="191"/>
                  </a:cubicBezTo>
                  <a:cubicBezTo>
                    <a:pt x="159" y="137"/>
                    <a:pt x="159" y="137"/>
                    <a:pt x="159" y="137"/>
                  </a:cubicBezTo>
                  <a:lnTo>
                    <a:pt x="76" y="137"/>
                  </a:lnTo>
                  <a:close/>
                  <a:moveTo>
                    <a:pt x="117" y="31"/>
                  </a:moveTo>
                  <a:cubicBezTo>
                    <a:pt x="82" y="124"/>
                    <a:pt x="82" y="124"/>
                    <a:pt x="82" y="124"/>
                  </a:cubicBezTo>
                  <a:cubicBezTo>
                    <a:pt x="155" y="124"/>
                    <a:pt x="155" y="124"/>
                    <a:pt x="155" y="124"/>
                  </a:cubicBezTo>
                  <a:lnTo>
                    <a:pt x="117" y="31"/>
                  </a:ln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31"/>
            <p:cNvSpPr>
              <a:spLocks noEditPoints="1"/>
            </p:cNvSpPr>
            <p:nvPr userDrawn="1"/>
          </p:nvSpPr>
          <p:spPr bwMode="auto">
            <a:xfrm>
              <a:off x="4232" y="373"/>
              <a:ext cx="65" cy="69"/>
            </a:xfrm>
            <a:custGeom>
              <a:avLst/>
              <a:gdLst>
                <a:gd name="T0" fmla="*/ 32 w 224"/>
                <a:gd name="T1" fmla="*/ 52 h 237"/>
                <a:gd name="T2" fmla="*/ 26 w 224"/>
                <a:gd name="T3" fmla="*/ 15 h 237"/>
                <a:gd name="T4" fmla="*/ 3 w 224"/>
                <a:gd name="T5" fmla="*/ 12 h 237"/>
                <a:gd name="T6" fmla="*/ 0 w 224"/>
                <a:gd name="T7" fmla="*/ 10 h 237"/>
                <a:gd name="T8" fmla="*/ 0 w 224"/>
                <a:gd name="T9" fmla="*/ 3 h 237"/>
                <a:gd name="T10" fmla="*/ 3 w 224"/>
                <a:gd name="T11" fmla="*/ 1 h 237"/>
                <a:gd name="T12" fmla="*/ 15 w 224"/>
                <a:gd name="T13" fmla="*/ 1 h 237"/>
                <a:gd name="T14" fmla="*/ 61 w 224"/>
                <a:gd name="T15" fmla="*/ 2 h 237"/>
                <a:gd name="T16" fmla="*/ 101 w 224"/>
                <a:gd name="T17" fmla="*/ 1 h 237"/>
                <a:gd name="T18" fmla="*/ 126 w 224"/>
                <a:gd name="T19" fmla="*/ 0 h 237"/>
                <a:gd name="T20" fmla="*/ 193 w 224"/>
                <a:gd name="T21" fmla="*/ 19 h 237"/>
                <a:gd name="T22" fmla="*/ 224 w 224"/>
                <a:gd name="T23" fmla="*/ 114 h 237"/>
                <a:gd name="T24" fmla="*/ 129 w 224"/>
                <a:gd name="T25" fmla="*/ 237 h 237"/>
                <a:gd name="T26" fmla="*/ 47 w 224"/>
                <a:gd name="T27" fmla="*/ 235 h 237"/>
                <a:gd name="T28" fmla="*/ 15 w 224"/>
                <a:gd name="T29" fmla="*/ 236 h 237"/>
                <a:gd name="T30" fmla="*/ 3 w 224"/>
                <a:gd name="T31" fmla="*/ 236 h 237"/>
                <a:gd name="T32" fmla="*/ 0 w 224"/>
                <a:gd name="T33" fmla="*/ 234 h 237"/>
                <a:gd name="T34" fmla="*/ 0 w 224"/>
                <a:gd name="T35" fmla="*/ 227 h 237"/>
                <a:gd name="T36" fmla="*/ 15 w 224"/>
                <a:gd name="T37" fmla="*/ 224 h 237"/>
                <a:gd name="T38" fmla="*/ 32 w 224"/>
                <a:gd name="T39" fmla="*/ 185 h 237"/>
                <a:gd name="T40" fmla="*/ 32 w 224"/>
                <a:gd name="T41" fmla="*/ 52 h 237"/>
                <a:gd name="T42" fmla="*/ 63 w 224"/>
                <a:gd name="T43" fmla="*/ 198 h 237"/>
                <a:gd name="T44" fmla="*/ 64 w 224"/>
                <a:gd name="T45" fmla="*/ 221 h 237"/>
                <a:gd name="T46" fmla="*/ 106 w 224"/>
                <a:gd name="T47" fmla="*/ 223 h 237"/>
                <a:gd name="T48" fmla="*/ 167 w 224"/>
                <a:gd name="T49" fmla="*/ 205 h 237"/>
                <a:gd name="T50" fmla="*/ 188 w 224"/>
                <a:gd name="T51" fmla="*/ 112 h 237"/>
                <a:gd name="T52" fmla="*/ 165 w 224"/>
                <a:gd name="T53" fmla="*/ 29 h 237"/>
                <a:gd name="T54" fmla="*/ 105 w 224"/>
                <a:gd name="T55" fmla="*/ 13 h 237"/>
                <a:gd name="T56" fmla="*/ 64 w 224"/>
                <a:gd name="T57" fmla="*/ 16 h 237"/>
                <a:gd name="T58" fmla="*/ 63 w 224"/>
                <a:gd name="T59" fmla="*/ 38 h 237"/>
                <a:gd name="T60" fmla="*/ 63 w 224"/>
                <a:gd name="T61" fmla="*/ 198 h 2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24" h="237">
                  <a:moveTo>
                    <a:pt x="32" y="52"/>
                  </a:moveTo>
                  <a:cubicBezTo>
                    <a:pt x="32" y="26"/>
                    <a:pt x="31" y="18"/>
                    <a:pt x="26" y="15"/>
                  </a:cubicBezTo>
                  <a:cubicBezTo>
                    <a:pt x="22" y="13"/>
                    <a:pt x="22" y="13"/>
                    <a:pt x="3" y="12"/>
                  </a:cubicBezTo>
                  <a:cubicBezTo>
                    <a:pt x="1" y="12"/>
                    <a:pt x="0" y="11"/>
                    <a:pt x="0" y="10"/>
                  </a:cubicBezTo>
                  <a:cubicBezTo>
                    <a:pt x="0" y="3"/>
                    <a:pt x="0" y="3"/>
                    <a:pt x="0" y="3"/>
                  </a:cubicBezTo>
                  <a:cubicBezTo>
                    <a:pt x="0" y="1"/>
                    <a:pt x="1" y="1"/>
                    <a:pt x="3" y="1"/>
                  </a:cubicBezTo>
                  <a:cubicBezTo>
                    <a:pt x="15" y="1"/>
                    <a:pt x="15" y="1"/>
                    <a:pt x="15" y="1"/>
                  </a:cubicBezTo>
                  <a:cubicBezTo>
                    <a:pt x="33" y="2"/>
                    <a:pt x="45" y="2"/>
                    <a:pt x="61" y="2"/>
                  </a:cubicBezTo>
                  <a:cubicBezTo>
                    <a:pt x="67" y="2"/>
                    <a:pt x="67" y="2"/>
                    <a:pt x="101" y="1"/>
                  </a:cubicBezTo>
                  <a:cubicBezTo>
                    <a:pt x="110" y="0"/>
                    <a:pt x="118" y="0"/>
                    <a:pt x="126" y="0"/>
                  </a:cubicBezTo>
                  <a:cubicBezTo>
                    <a:pt x="158" y="0"/>
                    <a:pt x="178" y="6"/>
                    <a:pt x="193" y="19"/>
                  </a:cubicBezTo>
                  <a:cubicBezTo>
                    <a:pt x="214" y="38"/>
                    <a:pt x="224" y="68"/>
                    <a:pt x="224" y="114"/>
                  </a:cubicBezTo>
                  <a:cubicBezTo>
                    <a:pt x="224" y="200"/>
                    <a:pt x="195" y="237"/>
                    <a:pt x="129" y="237"/>
                  </a:cubicBezTo>
                  <a:cubicBezTo>
                    <a:pt x="118" y="237"/>
                    <a:pt x="82" y="236"/>
                    <a:pt x="47" y="235"/>
                  </a:cubicBezTo>
                  <a:cubicBezTo>
                    <a:pt x="44" y="235"/>
                    <a:pt x="32" y="235"/>
                    <a:pt x="15" y="236"/>
                  </a:cubicBezTo>
                  <a:cubicBezTo>
                    <a:pt x="3" y="236"/>
                    <a:pt x="3" y="236"/>
                    <a:pt x="3" y="236"/>
                  </a:cubicBezTo>
                  <a:cubicBezTo>
                    <a:pt x="1" y="236"/>
                    <a:pt x="0" y="236"/>
                    <a:pt x="0" y="234"/>
                  </a:cubicBezTo>
                  <a:cubicBezTo>
                    <a:pt x="0" y="227"/>
                    <a:pt x="0" y="227"/>
                    <a:pt x="0" y="227"/>
                  </a:cubicBezTo>
                  <a:cubicBezTo>
                    <a:pt x="0" y="225"/>
                    <a:pt x="0" y="225"/>
                    <a:pt x="15" y="224"/>
                  </a:cubicBezTo>
                  <a:cubicBezTo>
                    <a:pt x="30" y="223"/>
                    <a:pt x="32" y="219"/>
                    <a:pt x="32" y="185"/>
                  </a:cubicBezTo>
                  <a:lnTo>
                    <a:pt x="32" y="52"/>
                  </a:lnTo>
                  <a:close/>
                  <a:moveTo>
                    <a:pt x="63" y="198"/>
                  </a:moveTo>
                  <a:cubicBezTo>
                    <a:pt x="63" y="203"/>
                    <a:pt x="63" y="214"/>
                    <a:pt x="64" y="221"/>
                  </a:cubicBezTo>
                  <a:cubicBezTo>
                    <a:pt x="88" y="223"/>
                    <a:pt x="97" y="223"/>
                    <a:pt x="106" y="223"/>
                  </a:cubicBezTo>
                  <a:cubicBezTo>
                    <a:pt x="134" y="223"/>
                    <a:pt x="154" y="217"/>
                    <a:pt x="167" y="205"/>
                  </a:cubicBezTo>
                  <a:cubicBezTo>
                    <a:pt x="181" y="191"/>
                    <a:pt x="188" y="160"/>
                    <a:pt x="188" y="112"/>
                  </a:cubicBezTo>
                  <a:cubicBezTo>
                    <a:pt x="188" y="71"/>
                    <a:pt x="181" y="45"/>
                    <a:pt x="165" y="29"/>
                  </a:cubicBezTo>
                  <a:cubicBezTo>
                    <a:pt x="153" y="17"/>
                    <a:pt x="134" y="13"/>
                    <a:pt x="105" y="13"/>
                  </a:cubicBezTo>
                  <a:cubicBezTo>
                    <a:pt x="90" y="13"/>
                    <a:pt x="82" y="13"/>
                    <a:pt x="64" y="16"/>
                  </a:cubicBezTo>
                  <a:cubicBezTo>
                    <a:pt x="63" y="21"/>
                    <a:pt x="63" y="35"/>
                    <a:pt x="63" y="38"/>
                  </a:cubicBezTo>
                  <a:lnTo>
                    <a:pt x="63" y="198"/>
                  </a:ln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32"/>
            <p:cNvSpPr>
              <a:spLocks/>
            </p:cNvSpPr>
            <p:nvPr userDrawn="1"/>
          </p:nvSpPr>
          <p:spPr bwMode="auto">
            <a:xfrm>
              <a:off x="4292" y="374"/>
              <a:ext cx="68" cy="68"/>
            </a:xfrm>
            <a:custGeom>
              <a:avLst/>
              <a:gdLst>
                <a:gd name="T0" fmla="*/ 128 w 234"/>
                <a:gd name="T1" fmla="*/ 204 h 236"/>
                <a:gd name="T2" fmla="*/ 146 w 234"/>
                <a:gd name="T3" fmla="*/ 156 h 236"/>
                <a:gd name="T4" fmla="*/ 178 w 234"/>
                <a:gd name="T5" fmla="*/ 63 h 236"/>
                <a:gd name="T6" fmla="*/ 187 w 234"/>
                <a:gd name="T7" fmla="*/ 29 h 236"/>
                <a:gd name="T8" fmla="*/ 164 w 234"/>
                <a:gd name="T9" fmla="*/ 12 h 236"/>
                <a:gd name="T10" fmla="*/ 160 w 234"/>
                <a:gd name="T11" fmla="*/ 9 h 236"/>
                <a:gd name="T12" fmla="*/ 160 w 234"/>
                <a:gd name="T13" fmla="*/ 2 h 236"/>
                <a:gd name="T14" fmla="*/ 163 w 234"/>
                <a:gd name="T15" fmla="*/ 0 h 236"/>
                <a:gd name="T16" fmla="*/ 175 w 234"/>
                <a:gd name="T17" fmla="*/ 0 h 236"/>
                <a:gd name="T18" fmla="*/ 196 w 234"/>
                <a:gd name="T19" fmla="*/ 1 h 236"/>
                <a:gd name="T20" fmla="*/ 230 w 234"/>
                <a:gd name="T21" fmla="*/ 0 h 236"/>
                <a:gd name="T22" fmla="*/ 231 w 234"/>
                <a:gd name="T23" fmla="*/ 0 h 236"/>
                <a:gd name="T24" fmla="*/ 234 w 234"/>
                <a:gd name="T25" fmla="*/ 2 h 236"/>
                <a:gd name="T26" fmla="*/ 234 w 234"/>
                <a:gd name="T27" fmla="*/ 9 h 236"/>
                <a:gd name="T28" fmla="*/ 231 w 234"/>
                <a:gd name="T29" fmla="*/ 11 h 236"/>
                <a:gd name="T30" fmla="*/ 199 w 234"/>
                <a:gd name="T31" fmla="*/ 52 h 236"/>
                <a:gd name="T32" fmla="*/ 145 w 234"/>
                <a:gd name="T33" fmla="*/ 194 h 236"/>
                <a:gd name="T34" fmla="*/ 138 w 234"/>
                <a:gd name="T35" fmla="*/ 215 h 236"/>
                <a:gd name="T36" fmla="*/ 134 w 234"/>
                <a:gd name="T37" fmla="*/ 223 h 236"/>
                <a:gd name="T38" fmla="*/ 132 w 234"/>
                <a:gd name="T39" fmla="*/ 232 h 236"/>
                <a:gd name="T40" fmla="*/ 128 w 234"/>
                <a:gd name="T41" fmla="*/ 236 h 236"/>
                <a:gd name="T42" fmla="*/ 124 w 234"/>
                <a:gd name="T43" fmla="*/ 236 h 236"/>
                <a:gd name="T44" fmla="*/ 119 w 234"/>
                <a:gd name="T45" fmla="*/ 236 h 236"/>
                <a:gd name="T46" fmla="*/ 112 w 234"/>
                <a:gd name="T47" fmla="*/ 236 h 236"/>
                <a:gd name="T48" fmla="*/ 109 w 234"/>
                <a:gd name="T49" fmla="*/ 236 h 236"/>
                <a:gd name="T50" fmla="*/ 106 w 234"/>
                <a:gd name="T51" fmla="*/ 235 h 236"/>
                <a:gd name="T52" fmla="*/ 94 w 234"/>
                <a:gd name="T53" fmla="*/ 200 h 236"/>
                <a:gd name="T54" fmla="*/ 83 w 234"/>
                <a:gd name="T55" fmla="*/ 168 h 236"/>
                <a:gd name="T56" fmla="*/ 47 w 234"/>
                <a:gd name="T57" fmla="*/ 73 h 236"/>
                <a:gd name="T58" fmla="*/ 3 w 234"/>
                <a:gd name="T59" fmla="*/ 11 h 236"/>
                <a:gd name="T60" fmla="*/ 0 w 234"/>
                <a:gd name="T61" fmla="*/ 9 h 236"/>
                <a:gd name="T62" fmla="*/ 0 w 234"/>
                <a:gd name="T63" fmla="*/ 2 h 236"/>
                <a:gd name="T64" fmla="*/ 3 w 234"/>
                <a:gd name="T65" fmla="*/ 0 h 236"/>
                <a:gd name="T66" fmla="*/ 15 w 234"/>
                <a:gd name="T67" fmla="*/ 0 h 236"/>
                <a:gd name="T68" fmla="*/ 49 w 234"/>
                <a:gd name="T69" fmla="*/ 1 h 236"/>
                <a:gd name="T70" fmla="*/ 80 w 234"/>
                <a:gd name="T71" fmla="*/ 0 h 236"/>
                <a:gd name="T72" fmla="*/ 92 w 234"/>
                <a:gd name="T73" fmla="*/ 0 h 236"/>
                <a:gd name="T74" fmla="*/ 95 w 234"/>
                <a:gd name="T75" fmla="*/ 2 h 236"/>
                <a:gd name="T76" fmla="*/ 95 w 234"/>
                <a:gd name="T77" fmla="*/ 9 h 236"/>
                <a:gd name="T78" fmla="*/ 92 w 234"/>
                <a:gd name="T79" fmla="*/ 11 h 236"/>
                <a:gd name="T80" fmla="*/ 72 w 234"/>
                <a:gd name="T81" fmla="*/ 15 h 236"/>
                <a:gd name="T82" fmla="*/ 65 w 234"/>
                <a:gd name="T83" fmla="*/ 26 h 236"/>
                <a:gd name="T84" fmla="*/ 72 w 234"/>
                <a:gd name="T85" fmla="*/ 54 h 236"/>
                <a:gd name="T86" fmla="*/ 128 w 234"/>
                <a:gd name="T87" fmla="*/ 204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34" h="236">
                  <a:moveTo>
                    <a:pt x="128" y="204"/>
                  </a:moveTo>
                  <a:cubicBezTo>
                    <a:pt x="138" y="178"/>
                    <a:pt x="142" y="168"/>
                    <a:pt x="146" y="156"/>
                  </a:cubicBezTo>
                  <a:cubicBezTo>
                    <a:pt x="178" y="63"/>
                    <a:pt x="178" y="63"/>
                    <a:pt x="178" y="63"/>
                  </a:cubicBezTo>
                  <a:cubicBezTo>
                    <a:pt x="186" y="38"/>
                    <a:pt x="187" y="36"/>
                    <a:pt x="187" y="29"/>
                  </a:cubicBezTo>
                  <a:cubicBezTo>
                    <a:pt x="187" y="17"/>
                    <a:pt x="179" y="11"/>
                    <a:pt x="164" y="12"/>
                  </a:cubicBezTo>
                  <a:cubicBezTo>
                    <a:pt x="161" y="12"/>
                    <a:pt x="160" y="11"/>
                    <a:pt x="160" y="9"/>
                  </a:cubicBezTo>
                  <a:cubicBezTo>
                    <a:pt x="160" y="2"/>
                    <a:pt x="160" y="2"/>
                    <a:pt x="160" y="2"/>
                  </a:cubicBezTo>
                  <a:cubicBezTo>
                    <a:pt x="160" y="0"/>
                    <a:pt x="161" y="0"/>
                    <a:pt x="163" y="0"/>
                  </a:cubicBezTo>
                  <a:cubicBezTo>
                    <a:pt x="164" y="0"/>
                    <a:pt x="170" y="0"/>
                    <a:pt x="175" y="0"/>
                  </a:cubicBezTo>
                  <a:cubicBezTo>
                    <a:pt x="181" y="1"/>
                    <a:pt x="187" y="1"/>
                    <a:pt x="196" y="1"/>
                  </a:cubicBezTo>
                  <a:cubicBezTo>
                    <a:pt x="208" y="1"/>
                    <a:pt x="212" y="1"/>
                    <a:pt x="230" y="0"/>
                  </a:cubicBezTo>
                  <a:cubicBezTo>
                    <a:pt x="231" y="0"/>
                    <a:pt x="231" y="0"/>
                    <a:pt x="231" y="0"/>
                  </a:cubicBezTo>
                  <a:cubicBezTo>
                    <a:pt x="233" y="0"/>
                    <a:pt x="234" y="0"/>
                    <a:pt x="234" y="2"/>
                  </a:cubicBezTo>
                  <a:cubicBezTo>
                    <a:pt x="234" y="9"/>
                    <a:pt x="234" y="9"/>
                    <a:pt x="234" y="9"/>
                  </a:cubicBezTo>
                  <a:cubicBezTo>
                    <a:pt x="234" y="10"/>
                    <a:pt x="233" y="11"/>
                    <a:pt x="231" y="11"/>
                  </a:cubicBezTo>
                  <a:cubicBezTo>
                    <a:pt x="217" y="12"/>
                    <a:pt x="213" y="16"/>
                    <a:pt x="199" y="52"/>
                  </a:cubicBezTo>
                  <a:cubicBezTo>
                    <a:pt x="145" y="194"/>
                    <a:pt x="145" y="194"/>
                    <a:pt x="145" y="194"/>
                  </a:cubicBezTo>
                  <a:cubicBezTo>
                    <a:pt x="142" y="200"/>
                    <a:pt x="140" y="207"/>
                    <a:pt x="138" y="215"/>
                  </a:cubicBezTo>
                  <a:cubicBezTo>
                    <a:pt x="136" y="219"/>
                    <a:pt x="135" y="222"/>
                    <a:pt x="134" y="223"/>
                  </a:cubicBezTo>
                  <a:cubicBezTo>
                    <a:pt x="133" y="227"/>
                    <a:pt x="132" y="232"/>
                    <a:pt x="132" y="232"/>
                  </a:cubicBezTo>
                  <a:cubicBezTo>
                    <a:pt x="131" y="235"/>
                    <a:pt x="130" y="236"/>
                    <a:pt x="128" y="236"/>
                  </a:cubicBezTo>
                  <a:cubicBezTo>
                    <a:pt x="124" y="236"/>
                    <a:pt x="124" y="236"/>
                    <a:pt x="124" y="236"/>
                  </a:cubicBezTo>
                  <a:cubicBezTo>
                    <a:pt x="122" y="236"/>
                    <a:pt x="121" y="236"/>
                    <a:pt x="119" y="236"/>
                  </a:cubicBezTo>
                  <a:cubicBezTo>
                    <a:pt x="117" y="236"/>
                    <a:pt x="115" y="236"/>
                    <a:pt x="112" y="236"/>
                  </a:cubicBezTo>
                  <a:cubicBezTo>
                    <a:pt x="111" y="236"/>
                    <a:pt x="109" y="236"/>
                    <a:pt x="109" y="236"/>
                  </a:cubicBezTo>
                  <a:cubicBezTo>
                    <a:pt x="108" y="236"/>
                    <a:pt x="107" y="236"/>
                    <a:pt x="106" y="235"/>
                  </a:cubicBezTo>
                  <a:cubicBezTo>
                    <a:pt x="104" y="233"/>
                    <a:pt x="99" y="217"/>
                    <a:pt x="94" y="200"/>
                  </a:cubicBezTo>
                  <a:cubicBezTo>
                    <a:pt x="92" y="193"/>
                    <a:pt x="88" y="182"/>
                    <a:pt x="83" y="168"/>
                  </a:cubicBezTo>
                  <a:cubicBezTo>
                    <a:pt x="47" y="73"/>
                    <a:pt x="47" y="73"/>
                    <a:pt x="47" y="73"/>
                  </a:cubicBezTo>
                  <a:cubicBezTo>
                    <a:pt x="25" y="14"/>
                    <a:pt x="23" y="11"/>
                    <a:pt x="3" y="11"/>
                  </a:cubicBezTo>
                  <a:cubicBezTo>
                    <a:pt x="1" y="11"/>
                    <a:pt x="0" y="10"/>
                    <a:pt x="0" y="9"/>
                  </a:cubicBezTo>
                  <a:cubicBezTo>
                    <a:pt x="0" y="2"/>
                    <a:pt x="0" y="2"/>
                    <a:pt x="0" y="2"/>
                  </a:cubicBezTo>
                  <a:cubicBezTo>
                    <a:pt x="0" y="0"/>
                    <a:pt x="1" y="0"/>
                    <a:pt x="3" y="0"/>
                  </a:cubicBezTo>
                  <a:cubicBezTo>
                    <a:pt x="4" y="0"/>
                    <a:pt x="11" y="0"/>
                    <a:pt x="15" y="0"/>
                  </a:cubicBezTo>
                  <a:cubicBezTo>
                    <a:pt x="29" y="0"/>
                    <a:pt x="40" y="1"/>
                    <a:pt x="49" y="1"/>
                  </a:cubicBezTo>
                  <a:cubicBezTo>
                    <a:pt x="59" y="1"/>
                    <a:pt x="69" y="0"/>
                    <a:pt x="80" y="0"/>
                  </a:cubicBezTo>
                  <a:cubicBezTo>
                    <a:pt x="92" y="0"/>
                    <a:pt x="92" y="0"/>
                    <a:pt x="92" y="0"/>
                  </a:cubicBezTo>
                  <a:cubicBezTo>
                    <a:pt x="94" y="0"/>
                    <a:pt x="95" y="0"/>
                    <a:pt x="95" y="2"/>
                  </a:cubicBezTo>
                  <a:cubicBezTo>
                    <a:pt x="95" y="9"/>
                    <a:pt x="95" y="9"/>
                    <a:pt x="95" y="9"/>
                  </a:cubicBezTo>
                  <a:cubicBezTo>
                    <a:pt x="95" y="10"/>
                    <a:pt x="94" y="11"/>
                    <a:pt x="92" y="11"/>
                  </a:cubicBezTo>
                  <a:cubicBezTo>
                    <a:pt x="88" y="11"/>
                    <a:pt x="75" y="14"/>
                    <a:pt x="72" y="15"/>
                  </a:cubicBezTo>
                  <a:cubicBezTo>
                    <a:pt x="67" y="18"/>
                    <a:pt x="65" y="21"/>
                    <a:pt x="65" y="26"/>
                  </a:cubicBezTo>
                  <a:cubicBezTo>
                    <a:pt x="65" y="30"/>
                    <a:pt x="68" y="42"/>
                    <a:pt x="72" y="54"/>
                  </a:cubicBezTo>
                  <a:lnTo>
                    <a:pt x="128" y="204"/>
                  </a:ln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33"/>
            <p:cNvSpPr>
              <a:spLocks/>
            </p:cNvSpPr>
            <p:nvPr userDrawn="1"/>
          </p:nvSpPr>
          <p:spPr bwMode="auto">
            <a:xfrm>
              <a:off x="4360" y="374"/>
              <a:ext cx="27" cy="68"/>
            </a:xfrm>
            <a:custGeom>
              <a:avLst/>
              <a:gdLst>
                <a:gd name="T0" fmla="*/ 33 w 95"/>
                <a:gd name="T1" fmla="*/ 51 h 235"/>
                <a:gd name="T2" fmla="*/ 26 w 95"/>
                <a:gd name="T3" fmla="*/ 14 h 235"/>
                <a:gd name="T4" fmla="*/ 3 w 95"/>
                <a:gd name="T5" fmla="*/ 11 h 235"/>
                <a:gd name="T6" fmla="*/ 0 w 95"/>
                <a:gd name="T7" fmla="*/ 9 h 235"/>
                <a:gd name="T8" fmla="*/ 0 w 95"/>
                <a:gd name="T9" fmla="*/ 2 h 235"/>
                <a:gd name="T10" fmla="*/ 3 w 95"/>
                <a:gd name="T11" fmla="*/ 0 h 235"/>
                <a:gd name="T12" fmla="*/ 15 w 95"/>
                <a:gd name="T13" fmla="*/ 0 h 235"/>
                <a:gd name="T14" fmla="*/ 47 w 95"/>
                <a:gd name="T15" fmla="*/ 1 h 235"/>
                <a:gd name="T16" fmla="*/ 80 w 95"/>
                <a:gd name="T17" fmla="*/ 0 h 235"/>
                <a:gd name="T18" fmla="*/ 92 w 95"/>
                <a:gd name="T19" fmla="*/ 0 h 235"/>
                <a:gd name="T20" fmla="*/ 95 w 95"/>
                <a:gd name="T21" fmla="*/ 2 h 235"/>
                <a:gd name="T22" fmla="*/ 95 w 95"/>
                <a:gd name="T23" fmla="*/ 9 h 235"/>
                <a:gd name="T24" fmla="*/ 80 w 95"/>
                <a:gd name="T25" fmla="*/ 12 h 235"/>
                <a:gd name="T26" fmla="*/ 63 w 95"/>
                <a:gd name="T27" fmla="*/ 51 h 235"/>
                <a:gd name="T28" fmla="*/ 63 w 95"/>
                <a:gd name="T29" fmla="*/ 184 h 235"/>
                <a:gd name="T30" fmla="*/ 70 w 95"/>
                <a:gd name="T31" fmla="*/ 220 h 235"/>
                <a:gd name="T32" fmla="*/ 92 w 95"/>
                <a:gd name="T33" fmla="*/ 224 h 235"/>
                <a:gd name="T34" fmla="*/ 95 w 95"/>
                <a:gd name="T35" fmla="*/ 226 h 235"/>
                <a:gd name="T36" fmla="*/ 95 w 95"/>
                <a:gd name="T37" fmla="*/ 233 h 235"/>
                <a:gd name="T38" fmla="*/ 92 w 95"/>
                <a:gd name="T39" fmla="*/ 235 h 235"/>
                <a:gd name="T40" fmla="*/ 80 w 95"/>
                <a:gd name="T41" fmla="*/ 235 h 235"/>
                <a:gd name="T42" fmla="*/ 49 w 95"/>
                <a:gd name="T43" fmla="*/ 234 h 235"/>
                <a:gd name="T44" fmla="*/ 15 w 95"/>
                <a:gd name="T45" fmla="*/ 235 h 235"/>
                <a:gd name="T46" fmla="*/ 3 w 95"/>
                <a:gd name="T47" fmla="*/ 235 h 235"/>
                <a:gd name="T48" fmla="*/ 0 w 95"/>
                <a:gd name="T49" fmla="*/ 233 h 235"/>
                <a:gd name="T50" fmla="*/ 0 w 95"/>
                <a:gd name="T51" fmla="*/ 226 h 235"/>
                <a:gd name="T52" fmla="*/ 15 w 95"/>
                <a:gd name="T53" fmla="*/ 223 h 235"/>
                <a:gd name="T54" fmla="*/ 33 w 95"/>
                <a:gd name="T55" fmla="*/ 184 h 235"/>
                <a:gd name="T56" fmla="*/ 33 w 95"/>
                <a:gd name="T57" fmla="*/ 51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95" h="235">
                  <a:moveTo>
                    <a:pt x="33" y="51"/>
                  </a:moveTo>
                  <a:cubicBezTo>
                    <a:pt x="33" y="25"/>
                    <a:pt x="31" y="17"/>
                    <a:pt x="26" y="14"/>
                  </a:cubicBezTo>
                  <a:cubicBezTo>
                    <a:pt x="22" y="12"/>
                    <a:pt x="22" y="12"/>
                    <a:pt x="3" y="11"/>
                  </a:cubicBezTo>
                  <a:cubicBezTo>
                    <a:pt x="1" y="11"/>
                    <a:pt x="0" y="10"/>
                    <a:pt x="0" y="9"/>
                  </a:cubicBezTo>
                  <a:cubicBezTo>
                    <a:pt x="0" y="2"/>
                    <a:pt x="0" y="2"/>
                    <a:pt x="0" y="2"/>
                  </a:cubicBezTo>
                  <a:cubicBezTo>
                    <a:pt x="0" y="0"/>
                    <a:pt x="1" y="0"/>
                    <a:pt x="3" y="0"/>
                  </a:cubicBezTo>
                  <a:cubicBezTo>
                    <a:pt x="4" y="0"/>
                    <a:pt x="11" y="0"/>
                    <a:pt x="15" y="0"/>
                  </a:cubicBezTo>
                  <a:cubicBezTo>
                    <a:pt x="30" y="0"/>
                    <a:pt x="41" y="1"/>
                    <a:pt x="47" y="1"/>
                  </a:cubicBezTo>
                  <a:cubicBezTo>
                    <a:pt x="54" y="1"/>
                    <a:pt x="65" y="0"/>
                    <a:pt x="80" y="0"/>
                  </a:cubicBezTo>
                  <a:cubicBezTo>
                    <a:pt x="85" y="0"/>
                    <a:pt x="91" y="0"/>
                    <a:pt x="92" y="0"/>
                  </a:cubicBezTo>
                  <a:cubicBezTo>
                    <a:pt x="94" y="0"/>
                    <a:pt x="95" y="0"/>
                    <a:pt x="95" y="2"/>
                  </a:cubicBezTo>
                  <a:cubicBezTo>
                    <a:pt x="95" y="9"/>
                    <a:pt x="95" y="9"/>
                    <a:pt x="95" y="9"/>
                  </a:cubicBezTo>
                  <a:cubicBezTo>
                    <a:pt x="95" y="11"/>
                    <a:pt x="95" y="11"/>
                    <a:pt x="80" y="12"/>
                  </a:cubicBezTo>
                  <a:cubicBezTo>
                    <a:pt x="65" y="12"/>
                    <a:pt x="63" y="17"/>
                    <a:pt x="63" y="51"/>
                  </a:cubicBezTo>
                  <a:cubicBezTo>
                    <a:pt x="63" y="184"/>
                    <a:pt x="63" y="184"/>
                    <a:pt x="63" y="184"/>
                  </a:cubicBezTo>
                  <a:cubicBezTo>
                    <a:pt x="63" y="210"/>
                    <a:pt x="65" y="218"/>
                    <a:pt x="70" y="220"/>
                  </a:cubicBezTo>
                  <a:cubicBezTo>
                    <a:pt x="74" y="223"/>
                    <a:pt x="74" y="223"/>
                    <a:pt x="92" y="224"/>
                  </a:cubicBezTo>
                  <a:cubicBezTo>
                    <a:pt x="94" y="224"/>
                    <a:pt x="95" y="224"/>
                    <a:pt x="95" y="226"/>
                  </a:cubicBezTo>
                  <a:cubicBezTo>
                    <a:pt x="95" y="233"/>
                    <a:pt x="95" y="233"/>
                    <a:pt x="95" y="233"/>
                  </a:cubicBezTo>
                  <a:cubicBezTo>
                    <a:pt x="95" y="235"/>
                    <a:pt x="94" y="235"/>
                    <a:pt x="92" y="235"/>
                  </a:cubicBezTo>
                  <a:cubicBezTo>
                    <a:pt x="80" y="235"/>
                    <a:pt x="80" y="235"/>
                    <a:pt x="80" y="235"/>
                  </a:cubicBezTo>
                  <a:cubicBezTo>
                    <a:pt x="68" y="234"/>
                    <a:pt x="58" y="234"/>
                    <a:pt x="49" y="234"/>
                  </a:cubicBezTo>
                  <a:cubicBezTo>
                    <a:pt x="44" y="234"/>
                    <a:pt x="32" y="234"/>
                    <a:pt x="15" y="235"/>
                  </a:cubicBezTo>
                  <a:cubicBezTo>
                    <a:pt x="3" y="235"/>
                    <a:pt x="3" y="235"/>
                    <a:pt x="3" y="235"/>
                  </a:cubicBezTo>
                  <a:cubicBezTo>
                    <a:pt x="1" y="235"/>
                    <a:pt x="0" y="235"/>
                    <a:pt x="0" y="233"/>
                  </a:cubicBezTo>
                  <a:cubicBezTo>
                    <a:pt x="0" y="226"/>
                    <a:pt x="0" y="226"/>
                    <a:pt x="0" y="226"/>
                  </a:cubicBezTo>
                  <a:cubicBezTo>
                    <a:pt x="0" y="224"/>
                    <a:pt x="0" y="224"/>
                    <a:pt x="15" y="223"/>
                  </a:cubicBezTo>
                  <a:cubicBezTo>
                    <a:pt x="30" y="222"/>
                    <a:pt x="33" y="218"/>
                    <a:pt x="33" y="184"/>
                  </a:cubicBezTo>
                  <a:lnTo>
                    <a:pt x="33" y="51"/>
                  </a:ln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34"/>
            <p:cNvSpPr>
              <a:spLocks/>
            </p:cNvSpPr>
            <p:nvPr userDrawn="1"/>
          </p:nvSpPr>
          <p:spPr bwMode="auto">
            <a:xfrm>
              <a:off x="4393" y="372"/>
              <a:ext cx="48" cy="72"/>
            </a:xfrm>
            <a:custGeom>
              <a:avLst/>
              <a:gdLst>
                <a:gd name="T0" fmla="*/ 141 w 168"/>
                <a:gd name="T1" fmla="*/ 70 h 247"/>
                <a:gd name="T2" fmla="*/ 137 w 168"/>
                <a:gd name="T3" fmla="*/ 63 h 247"/>
                <a:gd name="T4" fmla="*/ 131 w 168"/>
                <a:gd name="T5" fmla="*/ 30 h 247"/>
                <a:gd name="T6" fmla="*/ 89 w 168"/>
                <a:gd name="T7" fmla="*/ 13 h 247"/>
                <a:gd name="T8" fmla="*/ 38 w 168"/>
                <a:gd name="T9" fmla="*/ 55 h 247"/>
                <a:gd name="T10" fmla="*/ 48 w 168"/>
                <a:gd name="T11" fmla="*/ 82 h 247"/>
                <a:gd name="T12" fmla="*/ 94 w 168"/>
                <a:gd name="T13" fmla="*/ 104 h 247"/>
                <a:gd name="T14" fmla="*/ 168 w 168"/>
                <a:gd name="T15" fmla="*/ 174 h 247"/>
                <a:gd name="T16" fmla="*/ 78 w 168"/>
                <a:gd name="T17" fmla="*/ 247 h 247"/>
                <a:gd name="T18" fmla="*/ 5 w 168"/>
                <a:gd name="T19" fmla="*/ 232 h 247"/>
                <a:gd name="T20" fmla="*/ 0 w 168"/>
                <a:gd name="T21" fmla="*/ 226 h 247"/>
                <a:gd name="T22" fmla="*/ 1 w 168"/>
                <a:gd name="T23" fmla="*/ 211 h 247"/>
                <a:gd name="T24" fmla="*/ 1 w 168"/>
                <a:gd name="T25" fmla="*/ 191 h 247"/>
                <a:gd name="T26" fmla="*/ 1 w 168"/>
                <a:gd name="T27" fmla="*/ 185 h 247"/>
                <a:gd name="T28" fmla="*/ 1 w 168"/>
                <a:gd name="T29" fmla="*/ 177 h 247"/>
                <a:gd name="T30" fmla="*/ 4 w 168"/>
                <a:gd name="T31" fmla="*/ 168 h 247"/>
                <a:gd name="T32" fmla="*/ 20 w 168"/>
                <a:gd name="T33" fmla="*/ 168 h 247"/>
                <a:gd name="T34" fmla="*/ 22 w 168"/>
                <a:gd name="T35" fmla="*/ 172 h 247"/>
                <a:gd name="T36" fmla="*/ 29 w 168"/>
                <a:gd name="T37" fmla="*/ 213 h 247"/>
                <a:gd name="T38" fmla="*/ 76 w 168"/>
                <a:gd name="T39" fmla="*/ 234 h 247"/>
                <a:gd name="T40" fmla="*/ 137 w 168"/>
                <a:gd name="T41" fmla="*/ 185 h 247"/>
                <a:gd name="T42" fmla="*/ 124 w 168"/>
                <a:gd name="T43" fmla="*/ 154 h 247"/>
                <a:gd name="T44" fmla="*/ 76 w 168"/>
                <a:gd name="T45" fmla="*/ 131 h 247"/>
                <a:gd name="T46" fmla="*/ 21 w 168"/>
                <a:gd name="T47" fmla="*/ 100 h 247"/>
                <a:gd name="T48" fmla="*/ 9 w 168"/>
                <a:gd name="T49" fmla="*/ 64 h 247"/>
                <a:gd name="T50" fmla="*/ 90 w 168"/>
                <a:gd name="T51" fmla="*/ 0 h 247"/>
                <a:gd name="T52" fmla="*/ 151 w 168"/>
                <a:gd name="T53" fmla="*/ 10 h 247"/>
                <a:gd name="T54" fmla="*/ 158 w 168"/>
                <a:gd name="T55" fmla="*/ 14 h 247"/>
                <a:gd name="T56" fmla="*/ 158 w 168"/>
                <a:gd name="T57" fmla="*/ 14 h 247"/>
                <a:gd name="T58" fmla="*/ 157 w 168"/>
                <a:gd name="T59" fmla="*/ 53 h 247"/>
                <a:gd name="T60" fmla="*/ 157 w 168"/>
                <a:gd name="T61" fmla="*/ 62 h 247"/>
                <a:gd name="T62" fmla="*/ 157 w 168"/>
                <a:gd name="T63" fmla="*/ 66 h 247"/>
                <a:gd name="T64" fmla="*/ 155 w 168"/>
                <a:gd name="T65" fmla="*/ 70 h 247"/>
                <a:gd name="T66" fmla="*/ 141 w 168"/>
                <a:gd name="T67" fmla="*/ 70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68" h="247">
                  <a:moveTo>
                    <a:pt x="141" y="70"/>
                  </a:moveTo>
                  <a:cubicBezTo>
                    <a:pt x="137" y="70"/>
                    <a:pt x="137" y="69"/>
                    <a:pt x="137" y="63"/>
                  </a:cubicBezTo>
                  <a:cubicBezTo>
                    <a:pt x="137" y="52"/>
                    <a:pt x="134" y="35"/>
                    <a:pt x="131" y="30"/>
                  </a:cubicBezTo>
                  <a:cubicBezTo>
                    <a:pt x="125" y="19"/>
                    <a:pt x="109" y="13"/>
                    <a:pt x="89" y="13"/>
                  </a:cubicBezTo>
                  <a:cubicBezTo>
                    <a:pt x="58" y="13"/>
                    <a:pt x="38" y="30"/>
                    <a:pt x="38" y="55"/>
                  </a:cubicBezTo>
                  <a:cubicBezTo>
                    <a:pt x="38" y="65"/>
                    <a:pt x="42" y="76"/>
                    <a:pt x="48" y="82"/>
                  </a:cubicBezTo>
                  <a:cubicBezTo>
                    <a:pt x="56" y="90"/>
                    <a:pt x="64" y="94"/>
                    <a:pt x="94" y="104"/>
                  </a:cubicBezTo>
                  <a:cubicBezTo>
                    <a:pt x="149" y="122"/>
                    <a:pt x="168" y="140"/>
                    <a:pt x="168" y="174"/>
                  </a:cubicBezTo>
                  <a:cubicBezTo>
                    <a:pt x="168" y="218"/>
                    <a:pt x="133" y="247"/>
                    <a:pt x="78" y="247"/>
                  </a:cubicBezTo>
                  <a:cubicBezTo>
                    <a:pt x="51" y="247"/>
                    <a:pt x="30" y="242"/>
                    <a:pt x="5" y="232"/>
                  </a:cubicBezTo>
                  <a:cubicBezTo>
                    <a:pt x="0" y="230"/>
                    <a:pt x="0" y="230"/>
                    <a:pt x="0" y="226"/>
                  </a:cubicBezTo>
                  <a:cubicBezTo>
                    <a:pt x="0" y="224"/>
                    <a:pt x="0" y="219"/>
                    <a:pt x="1" y="211"/>
                  </a:cubicBezTo>
                  <a:cubicBezTo>
                    <a:pt x="1" y="199"/>
                    <a:pt x="1" y="196"/>
                    <a:pt x="1" y="191"/>
                  </a:cubicBezTo>
                  <a:cubicBezTo>
                    <a:pt x="1" y="185"/>
                    <a:pt x="1" y="185"/>
                    <a:pt x="1" y="185"/>
                  </a:cubicBezTo>
                  <a:cubicBezTo>
                    <a:pt x="1" y="181"/>
                    <a:pt x="1" y="178"/>
                    <a:pt x="1" y="177"/>
                  </a:cubicBezTo>
                  <a:cubicBezTo>
                    <a:pt x="1" y="170"/>
                    <a:pt x="2" y="168"/>
                    <a:pt x="4" y="168"/>
                  </a:cubicBezTo>
                  <a:cubicBezTo>
                    <a:pt x="20" y="168"/>
                    <a:pt x="20" y="168"/>
                    <a:pt x="20" y="168"/>
                  </a:cubicBezTo>
                  <a:cubicBezTo>
                    <a:pt x="22" y="168"/>
                    <a:pt x="22" y="170"/>
                    <a:pt x="22" y="172"/>
                  </a:cubicBezTo>
                  <a:cubicBezTo>
                    <a:pt x="23" y="192"/>
                    <a:pt x="25" y="205"/>
                    <a:pt x="29" y="213"/>
                  </a:cubicBezTo>
                  <a:cubicBezTo>
                    <a:pt x="35" y="226"/>
                    <a:pt x="53" y="234"/>
                    <a:pt x="76" y="234"/>
                  </a:cubicBezTo>
                  <a:cubicBezTo>
                    <a:pt x="112" y="234"/>
                    <a:pt x="137" y="215"/>
                    <a:pt x="137" y="185"/>
                  </a:cubicBezTo>
                  <a:cubicBezTo>
                    <a:pt x="137" y="173"/>
                    <a:pt x="132" y="161"/>
                    <a:pt x="124" y="154"/>
                  </a:cubicBezTo>
                  <a:cubicBezTo>
                    <a:pt x="115" y="146"/>
                    <a:pt x="103" y="140"/>
                    <a:pt x="76" y="131"/>
                  </a:cubicBezTo>
                  <a:cubicBezTo>
                    <a:pt x="44" y="121"/>
                    <a:pt x="31" y="113"/>
                    <a:pt x="21" y="100"/>
                  </a:cubicBezTo>
                  <a:cubicBezTo>
                    <a:pt x="13" y="90"/>
                    <a:pt x="9" y="77"/>
                    <a:pt x="9" y="64"/>
                  </a:cubicBezTo>
                  <a:cubicBezTo>
                    <a:pt x="9" y="24"/>
                    <a:pt x="39" y="0"/>
                    <a:pt x="90" y="0"/>
                  </a:cubicBezTo>
                  <a:cubicBezTo>
                    <a:pt x="111" y="0"/>
                    <a:pt x="120" y="2"/>
                    <a:pt x="151" y="10"/>
                  </a:cubicBezTo>
                  <a:cubicBezTo>
                    <a:pt x="157" y="12"/>
                    <a:pt x="158" y="12"/>
                    <a:pt x="158" y="14"/>
                  </a:cubicBezTo>
                  <a:cubicBezTo>
                    <a:pt x="158" y="14"/>
                    <a:pt x="158" y="14"/>
                    <a:pt x="158" y="14"/>
                  </a:cubicBezTo>
                  <a:cubicBezTo>
                    <a:pt x="157" y="23"/>
                    <a:pt x="157" y="45"/>
                    <a:pt x="157" y="53"/>
                  </a:cubicBezTo>
                  <a:cubicBezTo>
                    <a:pt x="157" y="62"/>
                    <a:pt x="157" y="62"/>
                    <a:pt x="157" y="62"/>
                  </a:cubicBezTo>
                  <a:cubicBezTo>
                    <a:pt x="157" y="64"/>
                    <a:pt x="157" y="66"/>
                    <a:pt x="157" y="66"/>
                  </a:cubicBezTo>
                  <a:cubicBezTo>
                    <a:pt x="157" y="69"/>
                    <a:pt x="157" y="70"/>
                    <a:pt x="155" y="70"/>
                  </a:cubicBezTo>
                  <a:lnTo>
                    <a:pt x="141" y="70"/>
                  </a:ln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35"/>
            <p:cNvSpPr>
              <a:spLocks noEditPoints="1"/>
            </p:cNvSpPr>
            <p:nvPr userDrawn="1"/>
          </p:nvSpPr>
          <p:spPr bwMode="auto">
            <a:xfrm>
              <a:off x="4447" y="372"/>
              <a:ext cx="68" cy="72"/>
            </a:xfrm>
            <a:custGeom>
              <a:avLst/>
              <a:gdLst>
                <a:gd name="T0" fmla="*/ 211 w 235"/>
                <a:gd name="T1" fmla="*/ 32 h 247"/>
                <a:gd name="T2" fmla="*/ 235 w 235"/>
                <a:gd name="T3" fmla="*/ 121 h 247"/>
                <a:gd name="T4" fmla="*/ 111 w 235"/>
                <a:gd name="T5" fmla="*/ 247 h 247"/>
                <a:gd name="T6" fmla="*/ 22 w 235"/>
                <a:gd name="T7" fmla="*/ 211 h 247"/>
                <a:gd name="T8" fmla="*/ 0 w 235"/>
                <a:gd name="T9" fmla="*/ 121 h 247"/>
                <a:gd name="T10" fmla="*/ 120 w 235"/>
                <a:gd name="T11" fmla="*/ 0 h 247"/>
                <a:gd name="T12" fmla="*/ 211 w 235"/>
                <a:gd name="T13" fmla="*/ 32 h 247"/>
                <a:gd name="T14" fmla="*/ 35 w 235"/>
                <a:gd name="T15" fmla="*/ 122 h 247"/>
                <a:gd name="T16" fmla="*/ 47 w 235"/>
                <a:gd name="T17" fmla="*/ 195 h 247"/>
                <a:gd name="T18" fmla="*/ 116 w 235"/>
                <a:gd name="T19" fmla="*/ 234 h 247"/>
                <a:gd name="T20" fmla="*/ 188 w 235"/>
                <a:gd name="T21" fmla="*/ 193 h 247"/>
                <a:gd name="T22" fmla="*/ 199 w 235"/>
                <a:gd name="T23" fmla="*/ 122 h 247"/>
                <a:gd name="T24" fmla="*/ 187 w 235"/>
                <a:gd name="T25" fmla="*/ 50 h 247"/>
                <a:gd name="T26" fmla="*/ 117 w 235"/>
                <a:gd name="T27" fmla="*/ 13 h 247"/>
                <a:gd name="T28" fmla="*/ 35 w 235"/>
                <a:gd name="T29" fmla="*/ 122 h 2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5" h="247">
                  <a:moveTo>
                    <a:pt x="211" y="32"/>
                  </a:moveTo>
                  <a:cubicBezTo>
                    <a:pt x="228" y="51"/>
                    <a:pt x="235" y="77"/>
                    <a:pt x="235" y="121"/>
                  </a:cubicBezTo>
                  <a:cubicBezTo>
                    <a:pt x="235" y="210"/>
                    <a:pt x="198" y="247"/>
                    <a:pt x="111" y="247"/>
                  </a:cubicBezTo>
                  <a:cubicBezTo>
                    <a:pt x="68" y="247"/>
                    <a:pt x="39" y="235"/>
                    <a:pt x="22" y="211"/>
                  </a:cubicBezTo>
                  <a:cubicBezTo>
                    <a:pt x="7" y="190"/>
                    <a:pt x="0" y="160"/>
                    <a:pt x="0" y="121"/>
                  </a:cubicBezTo>
                  <a:cubicBezTo>
                    <a:pt x="0" y="38"/>
                    <a:pt x="38" y="0"/>
                    <a:pt x="120" y="0"/>
                  </a:cubicBezTo>
                  <a:cubicBezTo>
                    <a:pt x="162" y="0"/>
                    <a:pt x="191" y="11"/>
                    <a:pt x="211" y="32"/>
                  </a:cubicBezTo>
                  <a:close/>
                  <a:moveTo>
                    <a:pt x="35" y="122"/>
                  </a:moveTo>
                  <a:cubicBezTo>
                    <a:pt x="35" y="153"/>
                    <a:pt x="39" y="177"/>
                    <a:pt x="47" y="195"/>
                  </a:cubicBezTo>
                  <a:cubicBezTo>
                    <a:pt x="57" y="220"/>
                    <a:pt x="82" y="234"/>
                    <a:pt x="116" y="234"/>
                  </a:cubicBezTo>
                  <a:cubicBezTo>
                    <a:pt x="151" y="234"/>
                    <a:pt x="177" y="219"/>
                    <a:pt x="188" y="193"/>
                  </a:cubicBezTo>
                  <a:cubicBezTo>
                    <a:pt x="196" y="175"/>
                    <a:pt x="199" y="152"/>
                    <a:pt x="199" y="122"/>
                  </a:cubicBezTo>
                  <a:cubicBezTo>
                    <a:pt x="199" y="90"/>
                    <a:pt x="196" y="66"/>
                    <a:pt x="187" y="50"/>
                  </a:cubicBezTo>
                  <a:cubicBezTo>
                    <a:pt x="175" y="26"/>
                    <a:pt x="150" y="13"/>
                    <a:pt x="117" y="13"/>
                  </a:cubicBezTo>
                  <a:cubicBezTo>
                    <a:pt x="61" y="13"/>
                    <a:pt x="35" y="47"/>
                    <a:pt x="35" y="122"/>
                  </a:cubicBez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36"/>
            <p:cNvSpPr>
              <a:spLocks noEditPoints="1"/>
            </p:cNvSpPr>
            <p:nvPr userDrawn="1"/>
          </p:nvSpPr>
          <p:spPr bwMode="auto">
            <a:xfrm>
              <a:off x="4515" y="374"/>
              <a:ext cx="64" cy="68"/>
            </a:xfrm>
            <a:custGeom>
              <a:avLst/>
              <a:gdLst>
                <a:gd name="T0" fmla="*/ 63 w 220"/>
                <a:gd name="T1" fmla="*/ 184 h 235"/>
                <a:gd name="T2" fmla="*/ 70 w 220"/>
                <a:gd name="T3" fmla="*/ 220 h 235"/>
                <a:gd name="T4" fmla="*/ 92 w 220"/>
                <a:gd name="T5" fmla="*/ 224 h 235"/>
                <a:gd name="T6" fmla="*/ 95 w 220"/>
                <a:gd name="T7" fmla="*/ 226 h 235"/>
                <a:gd name="T8" fmla="*/ 95 w 220"/>
                <a:gd name="T9" fmla="*/ 233 h 235"/>
                <a:gd name="T10" fmla="*/ 92 w 220"/>
                <a:gd name="T11" fmla="*/ 235 h 235"/>
                <a:gd name="T12" fmla="*/ 80 w 220"/>
                <a:gd name="T13" fmla="*/ 235 h 235"/>
                <a:gd name="T14" fmla="*/ 48 w 220"/>
                <a:gd name="T15" fmla="*/ 234 h 235"/>
                <a:gd name="T16" fmla="*/ 15 w 220"/>
                <a:gd name="T17" fmla="*/ 235 h 235"/>
                <a:gd name="T18" fmla="*/ 3 w 220"/>
                <a:gd name="T19" fmla="*/ 235 h 235"/>
                <a:gd name="T20" fmla="*/ 0 w 220"/>
                <a:gd name="T21" fmla="*/ 233 h 235"/>
                <a:gd name="T22" fmla="*/ 0 w 220"/>
                <a:gd name="T23" fmla="*/ 226 h 235"/>
                <a:gd name="T24" fmla="*/ 15 w 220"/>
                <a:gd name="T25" fmla="*/ 223 h 235"/>
                <a:gd name="T26" fmla="*/ 32 w 220"/>
                <a:gd name="T27" fmla="*/ 184 h 235"/>
                <a:gd name="T28" fmla="*/ 32 w 220"/>
                <a:gd name="T29" fmla="*/ 51 h 235"/>
                <a:gd name="T30" fmla="*/ 26 w 220"/>
                <a:gd name="T31" fmla="*/ 14 h 235"/>
                <a:gd name="T32" fmla="*/ 3 w 220"/>
                <a:gd name="T33" fmla="*/ 11 h 235"/>
                <a:gd name="T34" fmla="*/ 0 w 220"/>
                <a:gd name="T35" fmla="*/ 9 h 235"/>
                <a:gd name="T36" fmla="*/ 0 w 220"/>
                <a:gd name="T37" fmla="*/ 2 h 235"/>
                <a:gd name="T38" fmla="*/ 3 w 220"/>
                <a:gd name="T39" fmla="*/ 0 h 235"/>
                <a:gd name="T40" fmla="*/ 15 w 220"/>
                <a:gd name="T41" fmla="*/ 0 h 235"/>
                <a:gd name="T42" fmla="*/ 47 w 220"/>
                <a:gd name="T43" fmla="*/ 1 h 235"/>
                <a:gd name="T44" fmla="*/ 89 w 220"/>
                <a:gd name="T45" fmla="*/ 0 h 235"/>
                <a:gd name="T46" fmla="*/ 120 w 220"/>
                <a:gd name="T47" fmla="*/ 0 h 235"/>
                <a:gd name="T48" fmla="*/ 169 w 220"/>
                <a:gd name="T49" fmla="*/ 12 h 235"/>
                <a:gd name="T50" fmla="*/ 185 w 220"/>
                <a:gd name="T51" fmla="*/ 53 h 235"/>
                <a:gd name="T52" fmla="*/ 154 w 220"/>
                <a:gd name="T53" fmla="*/ 103 h 235"/>
                <a:gd name="T54" fmla="*/ 125 w 220"/>
                <a:gd name="T55" fmla="*/ 111 h 235"/>
                <a:gd name="T56" fmla="*/ 173 w 220"/>
                <a:gd name="T57" fmla="*/ 185 h 235"/>
                <a:gd name="T58" fmla="*/ 217 w 220"/>
                <a:gd name="T59" fmla="*/ 224 h 235"/>
                <a:gd name="T60" fmla="*/ 220 w 220"/>
                <a:gd name="T61" fmla="*/ 226 h 235"/>
                <a:gd name="T62" fmla="*/ 220 w 220"/>
                <a:gd name="T63" fmla="*/ 233 h 235"/>
                <a:gd name="T64" fmla="*/ 218 w 220"/>
                <a:gd name="T65" fmla="*/ 235 h 235"/>
                <a:gd name="T66" fmla="*/ 208 w 220"/>
                <a:gd name="T67" fmla="*/ 235 h 235"/>
                <a:gd name="T68" fmla="*/ 193 w 220"/>
                <a:gd name="T69" fmla="*/ 234 h 235"/>
                <a:gd name="T70" fmla="*/ 186 w 220"/>
                <a:gd name="T71" fmla="*/ 234 h 235"/>
                <a:gd name="T72" fmla="*/ 171 w 220"/>
                <a:gd name="T73" fmla="*/ 235 h 235"/>
                <a:gd name="T74" fmla="*/ 163 w 220"/>
                <a:gd name="T75" fmla="*/ 226 h 235"/>
                <a:gd name="T76" fmla="*/ 149 w 220"/>
                <a:gd name="T77" fmla="*/ 204 h 235"/>
                <a:gd name="T78" fmla="*/ 112 w 220"/>
                <a:gd name="T79" fmla="*/ 148 h 235"/>
                <a:gd name="T80" fmla="*/ 74 w 220"/>
                <a:gd name="T81" fmla="*/ 118 h 235"/>
                <a:gd name="T82" fmla="*/ 63 w 220"/>
                <a:gd name="T83" fmla="*/ 118 h 235"/>
                <a:gd name="T84" fmla="*/ 63 w 220"/>
                <a:gd name="T85" fmla="*/ 184 h 235"/>
                <a:gd name="T86" fmla="*/ 63 w 220"/>
                <a:gd name="T87" fmla="*/ 106 h 235"/>
                <a:gd name="T88" fmla="*/ 87 w 220"/>
                <a:gd name="T89" fmla="*/ 107 h 235"/>
                <a:gd name="T90" fmla="*/ 137 w 220"/>
                <a:gd name="T91" fmla="*/ 93 h 235"/>
                <a:gd name="T92" fmla="*/ 151 w 220"/>
                <a:gd name="T93" fmla="*/ 55 h 235"/>
                <a:gd name="T94" fmla="*/ 143 w 220"/>
                <a:gd name="T95" fmla="*/ 27 h 235"/>
                <a:gd name="T96" fmla="*/ 101 w 220"/>
                <a:gd name="T97" fmla="*/ 12 h 235"/>
                <a:gd name="T98" fmla="*/ 64 w 220"/>
                <a:gd name="T99" fmla="*/ 13 h 235"/>
                <a:gd name="T100" fmla="*/ 63 w 220"/>
                <a:gd name="T101" fmla="*/ 44 h 235"/>
                <a:gd name="T102" fmla="*/ 63 w 220"/>
                <a:gd name="T103" fmla="*/ 106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20" h="235">
                  <a:moveTo>
                    <a:pt x="63" y="184"/>
                  </a:moveTo>
                  <a:cubicBezTo>
                    <a:pt x="63" y="210"/>
                    <a:pt x="64" y="218"/>
                    <a:pt x="70" y="220"/>
                  </a:cubicBezTo>
                  <a:cubicBezTo>
                    <a:pt x="73" y="223"/>
                    <a:pt x="73" y="223"/>
                    <a:pt x="92" y="224"/>
                  </a:cubicBezTo>
                  <a:cubicBezTo>
                    <a:pt x="94" y="224"/>
                    <a:pt x="95" y="224"/>
                    <a:pt x="95" y="226"/>
                  </a:cubicBezTo>
                  <a:cubicBezTo>
                    <a:pt x="95" y="233"/>
                    <a:pt x="95" y="233"/>
                    <a:pt x="95" y="233"/>
                  </a:cubicBezTo>
                  <a:cubicBezTo>
                    <a:pt x="95" y="235"/>
                    <a:pt x="94" y="235"/>
                    <a:pt x="92" y="235"/>
                  </a:cubicBezTo>
                  <a:cubicBezTo>
                    <a:pt x="80" y="235"/>
                    <a:pt x="80" y="235"/>
                    <a:pt x="80" y="235"/>
                  </a:cubicBezTo>
                  <a:cubicBezTo>
                    <a:pt x="67" y="234"/>
                    <a:pt x="57" y="234"/>
                    <a:pt x="48" y="234"/>
                  </a:cubicBezTo>
                  <a:cubicBezTo>
                    <a:pt x="44" y="234"/>
                    <a:pt x="32" y="234"/>
                    <a:pt x="15" y="235"/>
                  </a:cubicBezTo>
                  <a:cubicBezTo>
                    <a:pt x="3" y="235"/>
                    <a:pt x="3" y="235"/>
                    <a:pt x="3" y="235"/>
                  </a:cubicBezTo>
                  <a:cubicBezTo>
                    <a:pt x="1" y="235"/>
                    <a:pt x="0" y="235"/>
                    <a:pt x="0" y="233"/>
                  </a:cubicBezTo>
                  <a:cubicBezTo>
                    <a:pt x="0" y="226"/>
                    <a:pt x="0" y="226"/>
                    <a:pt x="0" y="226"/>
                  </a:cubicBezTo>
                  <a:cubicBezTo>
                    <a:pt x="0" y="224"/>
                    <a:pt x="0" y="224"/>
                    <a:pt x="15" y="223"/>
                  </a:cubicBezTo>
                  <a:cubicBezTo>
                    <a:pt x="30" y="222"/>
                    <a:pt x="32" y="218"/>
                    <a:pt x="32" y="184"/>
                  </a:cubicBezTo>
                  <a:cubicBezTo>
                    <a:pt x="32" y="51"/>
                    <a:pt x="32" y="51"/>
                    <a:pt x="32" y="51"/>
                  </a:cubicBezTo>
                  <a:cubicBezTo>
                    <a:pt x="32" y="25"/>
                    <a:pt x="31" y="17"/>
                    <a:pt x="26" y="14"/>
                  </a:cubicBezTo>
                  <a:cubicBezTo>
                    <a:pt x="22" y="12"/>
                    <a:pt x="22" y="12"/>
                    <a:pt x="3" y="11"/>
                  </a:cubicBezTo>
                  <a:cubicBezTo>
                    <a:pt x="1" y="11"/>
                    <a:pt x="0" y="10"/>
                    <a:pt x="0" y="9"/>
                  </a:cubicBezTo>
                  <a:cubicBezTo>
                    <a:pt x="0" y="2"/>
                    <a:pt x="0" y="2"/>
                    <a:pt x="0" y="2"/>
                  </a:cubicBezTo>
                  <a:cubicBezTo>
                    <a:pt x="0" y="0"/>
                    <a:pt x="1" y="0"/>
                    <a:pt x="3" y="0"/>
                  </a:cubicBezTo>
                  <a:cubicBezTo>
                    <a:pt x="4" y="0"/>
                    <a:pt x="10" y="0"/>
                    <a:pt x="15" y="0"/>
                  </a:cubicBezTo>
                  <a:cubicBezTo>
                    <a:pt x="29" y="0"/>
                    <a:pt x="40" y="1"/>
                    <a:pt x="47" y="1"/>
                  </a:cubicBezTo>
                  <a:cubicBezTo>
                    <a:pt x="52" y="1"/>
                    <a:pt x="52" y="1"/>
                    <a:pt x="89" y="0"/>
                  </a:cubicBezTo>
                  <a:cubicBezTo>
                    <a:pt x="100" y="0"/>
                    <a:pt x="111" y="0"/>
                    <a:pt x="120" y="0"/>
                  </a:cubicBezTo>
                  <a:cubicBezTo>
                    <a:pt x="144" y="0"/>
                    <a:pt x="160" y="3"/>
                    <a:pt x="169" y="12"/>
                  </a:cubicBezTo>
                  <a:cubicBezTo>
                    <a:pt x="179" y="20"/>
                    <a:pt x="185" y="37"/>
                    <a:pt x="185" y="53"/>
                  </a:cubicBezTo>
                  <a:cubicBezTo>
                    <a:pt x="185" y="76"/>
                    <a:pt x="174" y="93"/>
                    <a:pt x="154" y="103"/>
                  </a:cubicBezTo>
                  <a:cubicBezTo>
                    <a:pt x="147" y="107"/>
                    <a:pt x="141" y="109"/>
                    <a:pt x="125" y="111"/>
                  </a:cubicBezTo>
                  <a:cubicBezTo>
                    <a:pt x="173" y="185"/>
                    <a:pt x="173" y="185"/>
                    <a:pt x="173" y="185"/>
                  </a:cubicBezTo>
                  <a:cubicBezTo>
                    <a:pt x="196" y="219"/>
                    <a:pt x="200" y="223"/>
                    <a:pt x="217" y="224"/>
                  </a:cubicBezTo>
                  <a:cubicBezTo>
                    <a:pt x="219" y="224"/>
                    <a:pt x="220" y="224"/>
                    <a:pt x="220" y="226"/>
                  </a:cubicBezTo>
                  <a:cubicBezTo>
                    <a:pt x="220" y="233"/>
                    <a:pt x="220" y="233"/>
                    <a:pt x="220" y="233"/>
                  </a:cubicBezTo>
                  <a:cubicBezTo>
                    <a:pt x="220" y="235"/>
                    <a:pt x="219" y="235"/>
                    <a:pt x="218" y="235"/>
                  </a:cubicBezTo>
                  <a:cubicBezTo>
                    <a:pt x="218" y="235"/>
                    <a:pt x="218" y="235"/>
                    <a:pt x="208" y="235"/>
                  </a:cubicBezTo>
                  <a:cubicBezTo>
                    <a:pt x="203" y="234"/>
                    <a:pt x="199" y="234"/>
                    <a:pt x="193" y="234"/>
                  </a:cubicBezTo>
                  <a:cubicBezTo>
                    <a:pt x="186" y="234"/>
                    <a:pt x="186" y="234"/>
                    <a:pt x="186" y="234"/>
                  </a:cubicBezTo>
                  <a:cubicBezTo>
                    <a:pt x="178" y="235"/>
                    <a:pt x="171" y="235"/>
                    <a:pt x="171" y="235"/>
                  </a:cubicBezTo>
                  <a:cubicBezTo>
                    <a:pt x="168" y="235"/>
                    <a:pt x="167" y="235"/>
                    <a:pt x="163" y="226"/>
                  </a:cubicBezTo>
                  <a:cubicBezTo>
                    <a:pt x="162" y="224"/>
                    <a:pt x="159" y="219"/>
                    <a:pt x="149" y="204"/>
                  </a:cubicBezTo>
                  <a:cubicBezTo>
                    <a:pt x="112" y="148"/>
                    <a:pt x="112" y="148"/>
                    <a:pt x="112" y="148"/>
                  </a:cubicBezTo>
                  <a:cubicBezTo>
                    <a:pt x="95" y="120"/>
                    <a:pt x="92" y="118"/>
                    <a:pt x="74" y="118"/>
                  </a:cubicBezTo>
                  <a:cubicBezTo>
                    <a:pt x="72" y="118"/>
                    <a:pt x="68" y="118"/>
                    <a:pt x="63" y="118"/>
                  </a:cubicBezTo>
                  <a:lnTo>
                    <a:pt x="63" y="184"/>
                  </a:lnTo>
                  <a:close/>
                  <a:moveTo>
                    <a:pt x="63" y="106"/>
                  </a:moveTo>
                  <a:cubicBezTo>
                    <a:pt x="73" y="107"/>
                    <a:pt x="80" y="107"/>
                    <a:pt x="87" y="107"/>
                  </a:cubicBezTo>
                  <a:cubicBezTo>
                    <a:pt x="111" y="107"/>
                    <a:pt x="126" y="103"/>
                    <a:pt x="137" y="93"/>
                  </a:cubicBezTo>
                  <a:cubicBezTo>
                    <a:pt x="146" y="85"/>
                    <a:pt x="151" y="71"/>
                    <a:pt x="151" y="55"/>
                  </a:cubicBezTo>
                  <a:cubicBezTo>
                    <a:pt x="151" y="44"/>
                    <a:pt x="148" y="34"/>
                    <a:pt x="143" y="27"/>
                  </a:cubicBezTo>
                  <a:cubicBezTo>
                    <a:pt x="135" y="15"/>
                    <a:pt x="124" y="12"/>
                    <a:pt x="101" y="12"/>
                  </a:cubicBezTo>
                  <a:cubicBezTo>
                    <a:pt x="87" y="12"/>
                    <a:pt x="79" y="12"/>
                    <a:pt x="64" y="13"/>
                  </a:cubicBezTo>
                  <a:cubicBezTo>
                    <a:pt x="63" y="27"/>
                    <a:pt x="63" y="27"/>
                    <a:pt x="63" y="44"/>
                  </a:cubicBezTo>
                  <a:lnTo>
                    <a:pt x="63" y="106"/>
                  </a:ln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37"/>
            <p:cNvSpPr>
              <a:spLocks/>
            </p:cNvSpPr>
            <p:nvPr userDrawn="1"/>
          </p:nvSpPr>
          <p:spPr bwMode="auto">
            <a:xfrm>
              <a:off x="4570" y="374"/>
              <a:ext cx="67" cy="68"/>
            </a:xfrm>
            <a:custGeom>
              <a:avLst/>
              <a:gdLst>
                <a:gd name="T0" fmla="*/ 164 w 231"/>
                <a:gd name="T1" fmla="*/ 59 h 235"/>
                <a:gd name="T2" fmla="*/ 181 w 231"/>
                <a:gd name="T3" fmla="*/ 23 h 235"/>
                <a:gd name="T4" fmla="*/ 160 w 231"/>
                <a:gd name="T5" fmla="*/ 11 h 235"/>
                <a:gd name="T6" fmla="*/ 157 w 231"/>
                <a:gd name="T7" fmla="*/ 9 h 235"/>
                <a:gd name="T8" fmla="*/ 157 w 231"/>
                <a:gd name="T9" fmla="*/ 2 h 235"/>
                <a:gd name="T10" fmla="*/ 160 w 231"/>
                <a:gd name="T11" fmla="*/ 0 h 235"/>
                <a:gd name="T12" fmla="*/ 172 w 231"/>
                <a:gd name="T13" fmla="*/ 0 h 235"/>
                <a:gd name="T14" fmla="*/ 194 w 231"/>
                <a:gd name="T15" fmla="*/ 1 h 235"/>
                <a:gd name="T16" fmla="*/ 227 w 231"/>
                <a:gd name="T17" fmla="*/ 0 h 235"/>
                <a:gd name="T18" fmla="*/ 228 w 231"/>
                <a:gd name="T19" fmla="*/ 0 h 235"/>
                <a:gd name="T20" fmla="*/ 231 w 231"/>
                <a:gd name="T21" fmla="*/ 2 h 235"/>
                <a:gd name="T22" fmla="*/ 231 w 231"/>
                <a:gd name="T23" fmla="*/ 9 h 235"/>
                <a:gd name="T24" fmla="*/ 228 w 231"/>
                <a:gd name="T25" fmla="*/ 11 h 235"/>
                <a:gd name="T26" fmla="*/ 189 w 231"/>
                <a:gd name="T27" fmla="*/ 47 h 235"/>
                <a:gd name="T28" fmla="*/ 140 w 231"/>
                <a:gd name="T29" fmla="*/ 127 h 235"/>
                <a:gd name="T30" fmla="*/ 134 w 231"/>
                <a:gd name="T31" fmla="*/ 139 h 235"/>
                <a:gd name="T32" fmla="*/ 133 w 231"/>
                <a:gd name="T33" fmla="*/ 154 h 235"/>
                <a:gd name="T34" fmla="*/ 133 w 231"/>
                <a:gd name="T35" fmla="*/ 184 h 235"/>
                <a:gd name="T36" fmla="*/ 140 w 231"/>
                <a:gd name="T37" fmla="*/ 220 h 235"/>
                <a:gd name="T38" fmla="*/ 166 w 231"/>
                <a:gd name="T39" fmla="*/ 224 h 235"/>
                <a:gd name="T40" fmla="*/ 169 w 231"/>
                <a:gd name="T41" fmla="*/ 226 h 235"/>
                <a:gd name="T42" fmla="*/ 169 w 231"/>
                <a:gd name="T43" fmla="*/ 233 h 235"/>
                <a:gd name="T44" fmla="*/ 166 w 231"/>
                <a:gd name="T45" fmla="*/ 235 h 235"/>
                <a:gd name="T46" fmla="*/ 154 w 231"/>
                <a:gd name="T47" fmla="*/ 235 h 235"/>
                <a:gd name="T48" fmla="*/ 118 w 231"/>
                <a:gd name="T49" fmla="*/ 234 h 235"/>
                <a:gd name="T50" fmla="*/ 80 w 231"/>
                <a:gd name="T51" fmla="*/ 235 h 235"/>
                <a:gd name="T52" fmla="*/ 68 w 231"/>
                <a:gd name="T53" fmla="*/ 235 h 235"/>
                <a:gd name="T54" fmla="*/ 65 w 231"/>
                <a:gd name="T55" fmla="*/ 233 h 235"/>
                <a:gd name="T56" fmla="*/ 65 w 231"/>
                <a:gd name="T57" fmla="*/ 226 h 235"/>
                <a:gd name="T58" fmla="*/ 68 w 231"/>
                <a:gd name="T59" fmla="*/ 224 h 235"/>
                <a:gd name="T60" fmla="*/ 97 w 231"/>
                <a:gd name="T61" fmla="*/ 220 h 235"/>
                <a:gd name="T62" fmla="*/ 102 w 231"/>
                <a:gd name="T63" fmla="*/ 184 h 235"/>
                <a:gd name="T64" fmla="*/ 102 w 231"/>
                <a:gd name="T65" fmla="*/ 146 h 235"/>
                <a:gd name="T66" fmla="*/ 89 w 231"/>
                <a:gd name="T67" fmla="*/ 113 h 235"/>
                <a:gd name="T68" fmla="*/ 50 w 231"/>
                <a:gd name="T69" fmla="*/ 54 h 235"/>
                <a:gd name="T70" fmla="*/ 3 w 231"/>
                <a:gd name="T71" fmla="*/ 11 h 235"/>
                <a:gd name="T72" fmla="*/ 0 w 231"/>
                <a:gd name="T73" fmla="*/ 9 h 235"/>
                <a:gd name="T74" fmla="*/ 0 w 231"/>
                <a:gd name="T75" fmla="*/ 2 h 235"/>
                <a:gd name="T76" fmla="*/ 3 w 231"/>
                <a:gd name="T77" fmla="*/ 0 h 235"/>
                <a:gd name="T78" fmla="*/ 15 w 231"/>
                <a:gd name="T79" fmla="*/ 0 h 235"/>
                <a:gd name="T80" fmla="*/ 52 w 231"/>
                <a:gd name="T81" fmla="*/ 1 h 235"/>
                <a:gd name="T82" fmla="*/ 86 w 231"/>
                <a:gd name="T83" fmla="*/ 0 h 235"/>
                <a:gd name="T84" fmla="*/ 98 w 231"/>
                <a:gd name="T85" fmla="*/ 0 h 235"/>
                <a:gd name="T86" fmla="*/ 101 w 231"/>
                <a:gd name="T87" fmla="*/ 2 h 235"/>
                <a:gd name="T88" fmla="*/ 101 w 231"/>
                <a:gd name="T89" fmla="*/ 9 h 235"/>
                <a:gd name="T90" fmla="*/ 98 w 231"/>
                <a:gd name="T91" fmla="*/ 11 h 235"/>
                <a:gd name="T92" fmla="*/ 72 w 231"/>
                <a:gd name="T93" fmla="*/ 25 h 235"/>
                <a:gd name="T94" fmla="*/ 85 w 231"/>
                <a:gd name="T95" fmla="*/ 51 h 235"/>
                <a:gd name="T96" fmla="*/ 129 w 231"/>
                <a:gd name="T97" fmla="*/ 122 h 235"/>
                <a:gd name="T98" fmla="*/ 164 w 231"/>
                <a:gd name="T99" fmla="*/ 59 h 2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31" h="235">
                  <a:moveTo>
                    <a:pt x="164" y="59"/>
                  </a:moveTo>
                  <a:cubicBezTo>
                    <a:pt x="181" y="28"/>
                    <a:pt x="181" y="28"/>
                    <a:pt x="181" y="23"/>
                  </a:cubicBezTo>
                  <a:cubicBezTo>
                    <a:pt x="181" y="15"/>
                    <a:pt x="174" y="11"/>
                    <a:pt x="160" y="11"/>
                  </a:cubicBezTo>
                  <a:cubicBezTo>
                    <a:pt x="158" y="11"/>
                    <a:pt x="157" y="10"/>
                    <a:pt x="157" y="9"/>
                  </a:cubicBezTo>
                  <a:cubicBezTo>
                    <a:pt x="157" y="2"/>
                    <a:pt x="157" y="2"/>
                    <a:pt x="157" y="2"/>
                  </a:cubicBezTo>
                  <a:cubicBezTo>
                    <a:pt x="157" y="0"/>
                    <a:pt x="158" y="0"/>
                    <a:pt x="160" y="0"/>
                  </a:cubicBezTo>
                  <a:cubicBezTo>
                    <a:pt x="172" y="0"/>
                    <a:pt x="172" y="0"/>
                    <a:pt x="172" y="0"/>
                  </a:cubicBezTo>
                  <a:cubicBezTo>
                    <a:pt x="180" y="1"/>
                    <a:pt x="186" y="1"/>
                    <a:pt x="194" y="1"/>
                  </a:cubicBezTo>
                  <a:cubicBezTo>
                    <a:pt x="200" y="1"/>
                    <a:pt x="217" y="0"/>
                    <a:pt x="227" y="0"/>
                  </a:cubicBezTo>
                  <a:cubicBezTo>
                    <a:pt x="228" y="0"/>
                    <a:pt x="228" y="0"/>
                    <a:pt x="228" y="0"/>
                  </a:cubicBezTo>
                  <a:cubicBezTo>
                    <a:pt x="230" y="0"/>
                    <a:pt x="231" y="0"/>
                    <a:pt x="231" y="2"/>
                  </a:cubicBezTo>
                  <a:cubicBezTo>
                    <a:pt x="231" y="9"/>
                    <a:pt x="231" y="9"/>
                    <a:pt x="231" y="9"/>
                  </a:cubicBezTo>
                  <a:cubicBezTo>
                    <a:pt x="231" y="10"/>
                    <a:pt x="230" y="11"/>
                    <a:pt x="228" y="11"/>
                  </a:cubicBezTo>
                  <a:cubicBezTo>
                    <a:pt x="214" y="13"/>
                    <a:pt x="208" y="19"/>
                    <a:pt x="189" y="47"/>
                  </a:cubicBezTo>
                  <a:cubicBezTo>
                    <a:pt x="140" y="127"/>
                    <a:pt x="140" y="127"/>
                    <a:pt x="140" y="127"/>
                  </a:cubicBezTo>
                  <a:cubicBezTo>
                    <a:pt x="135" y="135"/>
                    <a:pt x="134" y="136"/>
                    <a:pt x="134" y="139"/>
                  </a:cubicBezTo>
                  <a:cubicBezTo>
                    <a:pt x="133" y="141"/>
                    <a:pt x="133" y="142"/>
                    <a:pt x="133" y="154"/>
                  </a:cubicBezTo>
                  <a:cubicBezTo>
                    <a:pt x="133" y="184"/>
                    <a:pt x="133" y="184"/>
                    <a:pt x="133" y="184"/>
                  </a:cubicBezTo>
                  <a:cubicBezTo>
                    <a:pt x="133" y="210"/>
                    <a:pt x="134" y="218"/>
                    <a:pt x="140" y="220"/>
                  </a:cubicBezTo>
                  <a:cubicBezTo>
                    <a:pt x="143" y="223"/>
                    <a:pt x="154" y="224"/>
                    <a:pt x="166" y="224"/>
                  </a:cubicBezTo>
                  <a:cubicBezTo>
                    <a:pt x="168" y="224"/>
                    <a:pt x="169" y="224"/>
                    <a:pt x="169" y="226"/>
                  </a:cubicBezTo>
                  <a:cubicBezTo>
                    <a:pt x="169" y="233"/>
                    <a:pt x="169" y="233"/>
                    <a:pt x="169" y="233"/>
                  </a:cubicBezTo>
                  <a:cubicBezTo>
                    <a:pt x="169" y="235"/>
                    <a:pt x="168" y="235"/>
                    <a:pt x="166" y="235"/>
                  </a:cubicBezTo>
                  <a:cubicBezTo>
                    <a:pt x="154" y="235"/>
                    <a:pt x="154" y="235"/>
                    <a:pt x="154" y="235"/>
                  </a:cubicBezTo>
                  <a:cubicBezTo>
                    <a:pt x="140" y="234"/>
                    <a:pt x="129" y="234"/>
                    <a:pt x="118" y="234"/>
                  </a:cubicBezTo>
                  <a:cubicBezTo>
                    <a:pt x="110" y="234"/>
                    <a:pt x="97" y="234"/>
                    <a:pt x="80" y="235"/>
                  </a:cubicBezTo>
                  <a:cubicBezTo>
                    <a:pt x="68" y="235"/>
                    <a:pt x="68" y="235"/>
                    <a:pt x="68" y="235"/>
                  </a:cubicBezTo>
                  <a:cubicBezTo>
                    <a:pt x="66" y="235"/>
                    <a:pt x="65" y="235"/>
                    <a:pt x="65" y="233"/>
                  </a:cubicBezTo>
                  <a:cubicBezTo>
                    <a:pt x="65" y="226"/>
                    <a:pt x="65" y="226"/>
                    <a:pt x="65" y="226"/>
                  </a:cubicBezTo>
                  <a:cubicBezTo>
                    <a:pt x="65" y="224"/>
                    <a:pt x="66" y="223"/>
                    <a:pt x="68" y="224"/>
                  </a:cubicBezTo>
                  <a:cubicBezTo>
                    <a:pt x="81" y="224"/>
                    <a:pt x="93" y="223"/>
                    <a:pt x="97" y="220"/>
                  </a:cubicBezTo>
                  <a:cubicBezTo>
                    <a:pt x="101" y="217"/>
                    <a:pt x="102" y="209"/>
                    <a:pt x="102" y="184"/>
                  </a:cubicBezTo>
                  <a:cubicBezTo>
                    <a:pt x="102" y="146"/>
                    <a:pt x="102" y="146"/>
                    <a:pt x="102" y="146"/>
                  </a:cubicBezTo>
                  <a:cubicBezTo>
                    <a:pt x="102" y="135"/>
                    <a:pt x="100" y="131"/>
                    <a:pt x="89" y="113"/>
                  </a:cubicBezTo>
                  <a:cubicBezTo>
                    <a:pt x="50" y="54"/>
                    <a:pt x="50" y="54"/>
                    <a:pt x="50" y="54"/>
                  </a:cubicBezTo>
                  <a:cubicBezTo>
                    <a:pt x="24" y="15"/>
                    <a:pt x="23" y="14"/>
                    <a:pt x="3" y="11"/>
                  </a:cubicBezTo>
                  <a:cubicBezTo>
                    <a:pt x="1" y="11"/>
                    <a:pt x="0" y="10"/>
                    <a:pt x="0" y="9"/>
                  </a:cubicBezTo>
                  <a:cubicBezTo>
                    <a:pt x="0" y="2"/>
                    <a:pt x="0" y="2"/>
                    <a:pt x="0" y="2"/>
                  </a:cubicBezTo>
                  <a:cubicBezTo>
                    <a:pt x="0" y="0"/>
                    <a:pt x="1" y="0"/>
                    <a:pt x="3" y="0"/>
                  </a:cubicBezTo>
                  <a:cubicBezTo>
                    <a:pt x="4" y="0"/>
                    <a:pt x="10" y="0"/>
                    <a:pt x="15" y="0"/>
                  </a:cubicBezTo>
                  <a:cubicBezTo>
                    <a:pt x="30" y="0"/>
                    <a:pt x="43" y="1"/>
                    <a:pt x="52" y="1"/>
                  </a:cubicBezTo>
                  <a:cubicBezTo>
                    <a:pt x="63" y="1"/>
                    <a:pt x="74" y="0"/>
                    <a:pt x="86" y="0"/>
                  </a:cubicBezTo>
                  <a:cubicBezTo>
                    <a:pt x="98" y="0"/>
                    <a:pt x="98" y="0"/>
                    <a:pt x="98" y="0"/>
                  </a:cubicBezTo>
                  <a:cubicBezTo>
                    <a:pt x="100" y="0"/>
                    <a:pt x="101" y="0"/>
                    <a:pt x="101" y="2"/>
                  </a:cubicBezTo>
                  <a:cubicBezTo>
                    <a:pt x="101" y="9"/>
                    <a:pt x="101" y="9"/>
                    <a:pt x="101" y="9"/>
                  </a:cubicBezTo>
                  <a:cubicBezTo>
                    <a:pt x="101" y="10"/>
                    <a:pt x="100" y="11"/>
                    <a:pt x="98" y="11"/>
                  </a:cubicBezTo>
                  <a:cubicBezTo>
                    <a:pt x="84" y="11"/>
                    <a:pt x="72" y="18"/>
                    <a:pt x="72" y="25"/>
                  </a:cubicBezTo>
                  <a:cubicBezTo>
                    <a:pt x="72" y="29"/>
                    <a:pt x="74" y="33"/>
                    <a:pt x="85" y="51"/>
                  </a:cubicBezTo>
                  <a:cubicBezTo>
                    <a:pt x="129" y="122"/>
                    <a:pt x="129" y="122"/>
                    <a:pt x="129" y="122"/>
                  </a:cubicBezTo>
                  <a:lnTo>
                    <a:pt x="164" y="59"/>
                  </a:lnTo>
                  <a:close/>
                </a:path>
              </a:pathLst>
            </a:custGeom>
            <a:solidFill>
              <a:srgbClr val="6D6E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38"/>
            <p:cNvSpPr>
              <a:spLocks/>
            </p:cNvSpPr>
            <p:nvPr userDrawn="1"/>
          </p:nvSpPr>
          <p:spPr bwMode="auto">
            <a:xfrm>
              <a:off x="3664" y="361"/>
              <a:ext cx="38" cy="41"/>
            </a:xfrm>
            <a:custGeom>
              <a:avLst/>
              <a:gdLst>
                <a:gd name="T0" fmla="*/ 73 w 132"/>
                <a:gd name="T1" fmla="*/ 0 h 144"/>
                <a:gd name="T2" fmla="*/ 48 w 132"/>
                <a:gd name="T3" fmla="*/ 6 h 144"/>
                <a:gd name="T4" fmla="*/ 34 w 132"/>
                <a:gd name="T5" fmla="*/ 33 h 144"/>
                <a:gd name="T6" fmla="*/ 0 w 132"/>
                <a:gd name="T7" fmla="*/ 144 h 144"/>
                <a:gd name="T8" fmla="*/ 21 w 132"/>
                <a:gd name="T9" fmla="*/ 144 h 144"/>
                <a:gd name="T10" fmla="*/ 126 w 132"/>
                <a:gd name="T11" fmla="*/ 61 h 144"/>
                <a:gd name="T12" fmla="*/ 73 w 132"/>
                <a:gd name="T13" fmla="*/ 0 h 144"/>
              </a:gdLst>
              <a:ahLst/>
              <a:cxnLst>
                <a:cxn ang="0">
                  <a:pos x="T0" y="T1"/>
                </a:cxn>
                <a:cxn ang="0">
                  <a:pos x="T2" y="T3"/>
                </a:cxn>
                <a:cxn ang="0">
                  <a:pos x="T4" y="T5"/>
                </a:cxn>
                <a:cxn ang="0">
                  <a:pos x="T6" y="T7"/>
                </a:cxn>
                <a:cxn ang="0">
                  <a:pos x="T8" y="T9"/>
                </a:cxn>
                <a:cxn ang="0">
                  <a:pos x="T10" y="T11"/>
                </a:cxn>
                <a:cxn ang="0">
                  <a:pos x="T12" y="T13"/>
                </a:cxn>
              </a:cxnLst>
              <a:rect l="0" t="0" r="r" b="b"/>
              <a:pathLst>
                <a:path w="132" h="144">
                  <a:moveTo>
                    <a:pt x="73" y="0"/>
                  </a:moveTo>
                  <a:cubicBezTo>
                    <a:pt x="62" y="0"/>
                    <a:pt x="54" y="2"/>
                    <a:pt x="48" y="6"/>
                  </a:cubicBezTo>
                  <a:cubicBezTo>
                    <a:pt x="43" y="9"/>
                    <a:pt x="39" y="17"/>
                    <a:pt x="34" y="33"/>
                  </a:cubicBezTo>
                  <a:cubicBezTo>
                    <a:pt x="0" y="144"/>
                    <a:pt x="0" y="144"/>
                    <a:pt x="0" y="144"/>
                  </a:cubicBezTo>
                  <a:cubicBezTo>
                    <a:pt x="21" y="144"/>
                    <a:pt x="21" y="144"/>
                    <a:pt x="21" y="144"/>
                  </a:cubicBezTo>
                  <a:cubicBezTo>
                    <a:pt x="85" y="144"/>
                    <a:pt x="120" y="110"/>
                    <a:pt x="126" y="61"/>
                  </a:cubicBezTo>
                  <a:cubicBezTo>
                    <a:pt x="132" y="16"/>
                    <a:pt x="105" y="0"/>
                    <a:pt x="73" y="0"/>
                  </a:cubicBezTo>
                  <a:close/>
                </a:path>
              </a:pathLst>
            </a:custGeom>
            <a:solidFill>
              <a:srgbClr val="003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39"/>
            <p:cNvSpPr>
              <a:spLocks noEditPoints="1"/>
            </p:cNvSpPr>
            <p:nvPr userDrawn="1"/>
          </p:nvSpPr>
          <p:spPr bwMode="auto">
            <a:xfrm>
              <a:off x="3600" y="343"/>
              <a:ext cx="133" cy="134"/>
            </a:xfrm>
            <a:custGeom>
              <a:avLst/>
              <a:gdLst>
                <a:gd name="T0" fmla="*/ 0 w 459"/>
                <a:gd name="T1" fmla="*/ 0 h 460"/>
                <a:gd name="T2" fmla="*/ 0 w 459"/>
                <a:gd name="T3" fmla="*/ 460 h 460"/>
                <a:gd name="T4" fmla="*/ 459 w 459"/>
                <a:gd name="T5" fmla="*/ 460 h 460"/>
                <a:gd name="T6" fmla="*/ 459 w 459"/>
                <a:gd name="T7" fmla="*/ 0 h 460"/>
                <a:gd name="T8" fmla="*/ 0 w 459"/>
                <a:gd name="T9" fmla="*/ 0 h 460"/>
                <a:gd name="T10" fmla="*/ 417 w 459"/>
                <a:gd name="T11" fmla="*/ 118 h 460"/>
                <a:gd name="T12" fmla="*/ 305 w 459"/>
                <a:gd name="T13" fmla="*/ 211 h 460"/>
                <a:gd name="T14" fmla="*/ 305 w 459"/>
                <a:gd name="T15" fmla="*/ 212 h 460"/>
                <a:gd name="T16" fmla="*/ 384 w 459"/>
                <a:gd name="T17" fmla="*/ 304 h 460"/>
                <a:gd name="T18" fmla="*/ 304 w 459"/>
                <a:gd name="T19" fmla="*/ 402 h 460"/>
                <a:gd name="T20" fmla="*/ 172 w 459"/>
                <a:gd name="T21" fmla="*/ 423 h 460"/>
                <a:gd name="T22" fmla="*/ 35 w 459"/>
                <a:gd name="T23" fmla="*/ 423 h 460"/>
                <a:gd name="T24" fmla="*/ 42 w 459"/>
                <a:gd name="T25" fmla="*/ 405 h 460"/>
                <a:gd name="T26" fmla="*/ 108 w 459"/>
                <a:gd name="T27" fmla="*/ 348 h 460"/>
                <a:gd name="T28" fmla="*/ 183 w 459"/>
                <a:gd name="T29" fmla="*/ 110 h 460"/>
                <a:gd name="T30" fmla="*/ 148 w 459"/>
                <a:gd name="T31" fmla="*/ 55 h 460"/>
                <a:gd name="T32" fmla="*/ 156 w 459"/>
                <a:gd name="T33" fmla="*/ 36 h 460"/>
                <a:gd name="T34" fmla="*/ 306 w 459"/>
                <a:gd name="T35" fmla="*/ 36 h 460"/>
                <a:gd name="T36" fmla="*/ 417 w 459"/>
                <a:gd name="T37" fmla="*/ 118 h 4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59" h="460">
                  <a:moveTo>
                    <a:pt x="0" y="0"/>
                  </a:moveTo>
                  <a:cubicBezTo>
                    <a:pt x="0" y="460"/>
                    <a:pt x="0" y="460"/>
                    <a:pt x="0" y="460"/>
                  </a:cubicBezTo>
                  <a:cubicBezTo>
                    <a:pt x="459" y="460"/>
                    <a:pt x="459" y="460"/>
                    <a:pt x="459" y="460"/>
                  </a:cubicBezTo>
                  <a:cubicBezTo>
                    <a:pt x="459" y="0"/>
                    <a:pt x="459" y="0"/>
                    <a:pt x="459" y="0"/>
                  </a:cubicBezTo>
                  <a:lnTo>
                    <a:pt x="0" y="0"/>
                  </a:lnTo>
                  <a:close/>
                  <a:moveTo>
                    <a:pt x="417" y="118"/>
                  </a:moveTo>
                  <a:cubicBezTo>
                    <a:pt x="410" y="174"/>
                    <a:pt x="360" y="201"/>
                    <a:pt x="305" y="211"/>
                  </a:cubicBezTo>
                  <a:cubicBezTo>
                    <a:pt x="305" y="212"/>
                    <a:pt x="305" y="212"/>
                    <a:pt x="305" y="212"/>
                  </a:cubicBezTo>
                  <a:cubicBezTo>
                    <a:pt x="353" y="222"/>
                    <a:pt x="390" y="250"/>
                    <a:pt x="384" y="304"/>
                  </a:cubicBezTo>
                  <a:cubicBezTo>
                    <a:pt x="378" y="349"/>
                    <a:pt x="346" y="382"/>
                    <a:pt x="304" y="402"/>
                  </a:cubicBezTo>
                  <a:cubicBezTo>
                    <a:pt x="267" y="418"/>
                    <a:pt x="221" y="423"/>
                    <a:pt x="172" y="423"/>
                  </a:cubicBezTo>
                  <a:cubicBezTo>
                    <a:pt x="35" y="423"/>
                    <a:pt x="35" y="423"/>
                    <a:pt x="35" y="423"/>
                  </a:cubicBezTo>
                  <a:cubicBezTo>
                    <a:pt x="42" y="405"/>
                    <a:pt x="42" y="405"/>
                    <a:pt x="42" y="405"/>
                  </a:cubicBezTo>
                  <a:cubicBezTo>
                    <a:pt x="86" y="401"/>
                    <a:pt x="92" y="395"/>
                    <a:pt x="108" y="348"/>
                  </a:cubicBezTo>
                  <a:cubicBezTo>
                    <a:pt x="183" y="110"/>
                    <a:pt x="183" y="110"/>
                    <a:pt x="183" y="110"/>
                  </a:cubicBezTo>
                  <a:cubicBezTo>
                    <a:pt x="198" y="63"/>
                    <a:pt x="193" y="59"/>
                    <a:pt x="148" y="55"/>
                  </a:cubicBezTo>
                  <a:cubicBezTo>
                    <a:pt x="156" y="36"/>
                    <a:pt x="156" y="36"/>
                    <a:pt x="156" y="36"/>
                  </a:cubicBezTo>
                  <a:cubicBezTo>
                    <a:pt x="306" y="36"/>
                    <a:pt x="306" y="36"/>
                    <a:pt x="306" y="36"/>
                  </a:cubicBezTo>
                  <a:cubicBezTo>
                    <a:pt x="381" y="36"/>
                    <a:pt x="424" y="60"/>
                    <a:pt x="417" y="118"/>
                  </a:cubicBezTo>
                  <a:close/>
                </a:path>
              </a:pathLst>
            </a:custGeom>
            <a:solidFill>
              <a:srgbClr val="003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40"/>
            <p:cNvSpPr>
              <a:spLocks/>
            </p:cNvSpPr>
            <p:nvPr userDrawn="1"/>
          </p:nvSpPr>
          <p:spPr bwMode="auto">
            <a:xfrm>
              <a:off x="3646" y="409"/>
              <a:ext cx="46" cy="51"/>
            </a:xfrm>
            <a:custGeom>
              <a:avLst/>
              <a:gdLst>
                <a:gd name="T0" fmla="*/ 73 w 157"/>
                <a:gd name="T1" fmla="*/ 0 h 174"/>
                <a:gd name="T2" fmla="*/ 52 w 157"/>
                <a:gd name="T3" fmla="*/ 0 h 174"/>
                <a:gd name="T4" fmla="*/ 14 w 157"/>
                <a:gd name="T5" fmla="*/ 121 h 174"/>
                <a:gd name="T6" fmla="*/ 46 w 157"/>
                <a:gd name="T7" fmla="*/ 174 h 174"/>
                <a:gd name="T8" fmla="*/ 150 w 157"/>
                <a:gd name="T9" fmla="*/ 75 h 174"/>
                <a:gd name="T10" fmla="*/ 73 w 157"/>
                <a:gd name="T11" fmla="*/ 0 h 174"/>
              </a:gdLst>
              <a:ahLst/>
              <a:cxnLst>
                <a:cxn ang="0">
                  <a:pos x="T0" y="T1"/>
                </a:cxn>
                <a:cxn ang="0">
                  <a:pos x="T2" y="T3"/>
                </a:cxn>
                <a:cxn ang="0">
                  <a:pos x="T4" y="T5"/>
                </a:cxn>
                <a:cxn ang="0">
                  <a:pos x="T6" y="T7"/>
                </a:cxn>
                <a:cxn ang="0">
                  <a:pos x="T8" y="T9"/>
                </a:cxn>
                <a:cxn ang="0">
                  <a:pos x="T10" y="T11"/>
                </a:cxn>
              </a:cxnLst>
              <a:rect l="0" t="0" r="r" b="b"/>
              <a:pathLst>
                <a:path w="157" h="174">
                  <a:moveTo>
                    <a:pt x="73" y="0"/>
                  </a:moveTo>
                  <a:cubicBezTo>
                    <a:pt x="52" y="0"/>
                    <a:pt x="52" y="0"/>
                    <a:pt x="52" y="0"/>
                  </a:cubicBezTo>
                  <a:cubicBezTo>
                    <a:pt x="14" y="121"/>
                    <a:pt x="14" y="121"/>
                    <a:pt x="14" y="121"/>
                  </a:cubicBezTo>
                  <a:cubicBezTo>
                    <a:pt x="0" y="166"/>
                    <a:pt x="17" y="174"/>
                    <a:pt x="46" y="174"/>
                  </a:cubicBezTo>
                  <a:cubicBezTo>
                    <a:pt x="94" y="174"/>
                    <a:pt x="142" y="138"/>
                    <a:pt x="150" y="75"/>
                  </a:cubicBezTo>
                  <a:cubicBezTo>
                    <a:pt x="157" y="19"/>
                    <a:pt x="118" y="0"/>
                    <a:pt x="73" y="0"/>
                  </a:cubicBezTo>
                  <a:close/>
                </a:path>
              </a:pathLst>
            </a:custGeom>
            <a:solidFill>
              <a:srgbClr val="0037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251370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ubtitle Slide">
    <p:spTree>
      <p:nvGrpSpPr>
        <p:cNvPr id="1" name=""/>
        <p:cNvGrpSpPr/>
        <p:nvPr/>
      </p:nvGrpSpPr>
      <p:grpSpPr>
        <a:xfrm>
          <a:off x="0" y="0"/>
          <a:ext cx="0" cy="0"/>
          <a:chOff x="0" y="0"/>
          <a:chExt cx="0" cy="0"/>
        </a:xfrm>
      </p:grpSpPr>
      <p:sp>
        <p:nvSpPr>
          <p:cNvPr id="4" name="AutoShape 45"/>
          <p:cNvSpPr>
            <a:spLocks noChangeAspect="1" noChangeArrowheads="1" noTextEdit="1"/>
          </p:cNvSpPr>
          <p:nvPr/>
        </p:nvSpPr>
        <p:spPr bwMode="auto">
          <a:xfrm>
            <a:off x="382174" y="4826689"/>
            <a:ext cx="4055647" cy="2168965"/>
          </a:xfrm>
          <a:prstGeom prst="rect">
            <a:avLst/>
          </a:prstGeom>
          <a:noFill/>
          <a:ln w="9525">
            <a:noFill/>
            <a:miter lim="800000"/>
            <a:headEnd/>
            <a:tailEnd/>
          </a:ln>
        </p:spPr>
        <p:txBody>
          <a:bodyPr/>
          <a:lstStyle/>
          <a:p>
            <a:pPr algn="ctr" eaLnBrk="0" hangingPunct="0">
              <a:spcBef>
                <a:spcPct val="50000"/>
              </a:spcBef>
              <a:defRPr/>
            </a:pPr>
            <a:endParaRPr lang="en-US" sz="2074">
              <a:cs typeface="+mn-cs"/>
            </a:endParaRPr>
          </a:p>
        </p:txBody>
      </p:sp>
      <p:sp>
        <p:nvSpPr>
          <p:cNvPr id="5" name="AutoShape 5"/>
          <p:cNvSpPr>
            <a:spLocks noChangeAspect="1" noChangeArrowheads="1" noTextEdit="1"/>
          </p:cNvSpPr>
          <p:nvPr/>
        </p:nvSpPr>
        <p:spPr bwMode="auto">
          <a:xfrm>
            <a:off x="1181113" y="6248529"/>
            <a:ext cx="1207469" cy="223808"/>
          </a:xfrm>
          <a:prstGeom prst="rect">
            <a:avLst/>
          </a:prstGeom>
          <a:noFill/>
          <a:ln>
            <a:noFill/>
          </a:ln>
        </p:spPr>
        <p:txBody>
          <a:bodyPr/>
          <a:lstStyle/>
          <a:p>
            <a:pPr algn="ctr" eaLnBrk="0" hangingPunct="0">
              <a:spcBef>
                <a:spcPct val="50000"/>
              </a:spcBef>
              <a:defRPr/>
            </a:pPr>
            <a:endParaRPr lang="en-US" sz="2074">
              <a:cs typeface="+mn-cs"/>
            </a:endParaRPr>
          </a:p>
        </p:txBody>
      </p:sp>
      <p:sp>
        <p:nvSpPr>
          <p:cNvPr id="7" name="TextBox 6"/>
          <p:cNvSpPr txBox="1"/>
          <p:nvPr/>
        </p:nvSpPr>
        <p:spPr>
          <a:xfrm>
            <a:off x="9556136" y="7375798"/>
            <a:ext cx="125034" cy="123111"/>
          </a:xfrm>
          <a:prstGeom prst="rect">
            <a:avLst/>
          </a:prstGeom>
          <a:noFill/>
        </p:spPr>
        <p:txBody>
          <a:bodyPr wrap="none" lIns="0" tIns="0" rIns="0" bIns="0">
            <a:spAutoFit/>
          </a:bodyPr>
          <a:lstStyle>
            <a:lvl1pPr algn="ctr" eaLnBrk="0" hangingPunct="0">
              <a:spcBef>
                <a:spcPct val="50000"/>
              </a:spcBef>
              <a:defRPr sz="2000">
                <a:solidFill>
                  <a:schemeClr val="tx1"/>
                </a:solidFill>
                <a:latin typeface="Times New Roman" panose="02020603050405020304" pitchFamily="18" charset="0"/>
              </a:defRPr>
            </a:lvl1pPr>
            <a:lvl2pPr marL="742950" indent="-285750" algn="ctr" eaLnBrk="0" hangingPunct="0">
              <a:spcBef>
                <a:spcPct val="50000"/>
              </a:spcBef>
              <a:defRPr sz="2000">
                <a:solidFill>
                  <a:schemeClr val="tx1"/>
                </a:solidFill>
                <a:latin typeface="Times New Roman" panose="02020603050405020304" pitchFamily="18" charset="0"/>
              </a:defRPr>
            </a:lvl2pPr>
            <a:lvl3pPr marL="1143000" indent="-228600" algn="ctr" eaLnBrk="0" hangingPunct="0">
              <a:spcBef>
                <a:spcPct val="50000"/>
              </a:spcBef>
              <a:defRPr sz="2000">
                <a:solidFill>
                  <a:schemeClr val="tx1"/>
                </a:solidFill>
                <a:latin typeface="Times New Roman" panose="02020603050405020304" pitchFamily="18" charset="0"/>
              </a:defRPr>
            </a:lvl3pPr>
            <a:lvl4pPr marL="1600200" indent="-228600" algn="ctr" eaLnBrk="0" hangingPunct="0">
              <a:spcBef>
                <a:spcPct val="50000"/>
              </a:spcBef>
              <a:defRPr sz="2000">
                <a:solidFill>
                  <a:schemeClr val="tx1"/>
                </a:solidFill>
                <a:latin typeface="Times New Roman" panose="02020603050405020304" pitchFamily="18" charset="0"/>
              </a:defRPr>
            </a:lvl4pPr>
            <a:lvl5pPr marL="2057400" indent="-228600" algn="ctr" eaLnBrk="0" hangingPunct="0">
              <a:spcBef>
                <a:spcPct val="50000"/>
              </a:spcBef>
              <a:defRPr sz="2000">
                <a:solidFill>
                  <a:schemeClr val="tx1"/>
                </a:solidFill>
                <a:latin typeface="Times New Roman" panose="02020603050405020304" pitchFamily="18" charset="0"/>
              </a:defRPr>
            </a:lvl5pPr>
            <a:lvl6pPr marL="2514600" indent="-228600" algn="ctr" eaLnBrk="0" fontAlgn="base" hangingPunct="0">
              <a:spcBef>
                <a:spcPct val="50000"/>
              </a:spcBef>
              <a:spcAft>
                <a:spcPct val="0"/>
              </a:spcAft>
              <a:defRPr sz="2000">
                <a:solidFill>
                  <a:schemeClr val="tx1"/>
                </a:solidFill>
                <a:latin typeface="Times New Roman" panose="02020603050405020304" pitchFamily="18" charset="0"/>
              </a:defRPr>
            </a:lvl6pPr>
            <a:lvl7pPr marL="2971800" indent="-228600" algn="ctr" eaLnBrk="0" fontAlgn="base" hangingPunct="0">
              <a:spcBef>
                <a:spcPct val="50000"/>
              </a:spcBef>
              <a:spcAft>
                <a:spcPct val="0"/>
              </a:spcAft>
              <a:defRPr sz="2000">
                <a:solidFill>
                  <a:schemeClr val="tx1"/>
                </a:solidFill>
                <a:latin typeface="Times New Roman" panose="02020603050405020304" pitchFamily="18" charset="0"/>
              </a:defRPr>
            </a:lvl7pPr>
            <a:lvl8pPr marL="3429000" indent="-228600" algn="ctr" eaLnBrk="0" fontAlgn="base" hangingPunct="0">
              <a:spcBef>
                <a:spcPct val="50000"/>
              </a:spcBef>
              <a:spcAft>
                <a:spcPct val="0"/>
              </a:spcAft>
              <a:defRPr sz="2000">
                <a:solidFill>
                  <a:schemeClr val="tx1"/>
                </a:solidFill>
                <a:latin typeface="Times New Roman" panose="02020603050405020304" pitchFamily="18" charset="0"/>
              </a:defRPr>
            </a:lvl8pPr>
            <a:lvl9pPr marL="3886200" indent="-228600" algn="ctr" eaLnBrk="0" fontAlgn="base" hangingPunct="0">
              <a:spcBef>
                <a:spcPct val="50000"/>
              </a:spcBef>
              <a:spcAft>
                <a:spcPct val="0"/>
              </a:spcAft>
              <a:defRPr sz="2000">
                <a:solidFill>
                  <a:schemeClr val="tx1"/>
                </a:solidFill>
                <a:latin typeface="Times New Roman" panose="02020603050405020304" pitchFamily="18" charset="0"/>
              </a:defRPr>
            </a:lvl9pPr>
          </a:lstStyle>
          <a:p>
            <a:pPr algn="r"/>
            <a:fld id="{70C478E0-00AC-4D69-83EA-BFCAC1C34E3A}" type="slidenum">
              <a:rPr lang="en-US" altLang="en-US" sz="800">
                <a:solidFill>
                  <a:schemeClr val="bg1"/>
                </a:solidFill>
                <a:latin typeface="Arial" panose="020B0604020202020204" pitchFamily="34" charset="0"/>
              </a:rPr>
              <a:pPr algn="r"/>
              <a:t>‹#›</a:t>
            </a:fld>
            <a:endParaRPr lang="en-US" altLang="en-US" sz="800">
              <a:solidFill>
                <a:schemeClr val="bg1"/>
              </a:solidFill>
              <a:latin typeface="Arial" panose="020B0604020202020204" pitchFamily="34" charset="0"/>
            </a:endParaRPr>
          </a:p>
        </p:txBody>
      </p:sp>
      <p:cxnSp>
        <p:nvCxnSpPr>
          <p:cNvPr id="14" name="Straight Connector 13"/>
          <p:cNvCxnSpPr/>
          <p:nvPr userDrawn="1"/>
        </p:nvCxnSpPr>
        <p:spPr bwMode="auto">
          <a:xfrm flipV="1">
            <a:off x="788352" y="5056813"/>
            <a:ext cx="5397844" cy="1"/>
          </a:xfrm>
          <a:prstGeom prst="line">
            <a:avLst/>
          </a:prstGeom>
          <a:noFill/>
          <a:ln w="6350" cap="flat" cmpd="sng" algn="ctr">
            <a:solidFill>
              <a:srgbClr val="F4911E"/>
            </a:solidFill>
            <a:prstDash val="solid"/>
            <a:round/>
            <a:headEnd type="none" w="med" len="med"/>
            <a:tailEnd type="none" w="med" len="med"/>
          </a:ln>
          <a:effectLst/>
        </p:spPr>
      </p:cxnSp>
      <p:sp>
        <p:nvSpPr>
          <p:cNvPr id="21" name="Text Placeholder 11"/>
          <p:cNvSpPr>
            <a:spLocks noGrp="1"/>
          </p:cNvSpPr>
          <p:nvPr>
            <p:ph type="body" sz="quarter" idx="10"/>
          </p:nvPr>
        </p:nvSpPr>
        <p:spPr>
          <a:xfrm>
            <a:off x="788988" y="4724400"/>
            <a:ext cx="5535612" cy="332413"/>
          </a:xfrm>
        </p:spPr>
        <p:txBody>
          <a:bodyPr/>
          <a:lstStyle>
            <a:lvl1pPr marL="1588" indent="0">
              <a:spcBef>
                <a:spcPts val="0"/>
              </a:spcBef>
              <a:buNone/>
              <a:defRPr sz="1800" b="1" cap="all" baseline="0">
                <a:solidFill>
                  <a:srgbClr val="173963"/>
                </a:solidFill>
              </a:defRPr>
            </a:lvl1pPr>
            <a:lvl2pPr marL="234950" indent="0">
              <a:buNone/>
              <a:defRPr/>
            </a:lvl2pPr>
            <a:lvl3pPr marL="466725" indent="0">
              <a:buNone/>
              <a:defRPr/>
            </a:lvl3pPr>
            <a:lvl4pPr marL="466725" indent="0">
              <a:buNone/>
              <a:defRPr/>
            </a:lvl4pPr>
            <a:lvl5pPr marL="466725" indent="0">
              <a:buNone/>
              <a:defRPr/>
            </a:lvl5pPr>
          </a:lstStyle>
          <a:p>
            <a:pPr lvl="0"/>
            <a:r>
              <a:rPr lang="en-US"/>
              <a:t>Click to edit Master text styles</a:t>
            </a:r>
          </a:p>
        </p:txBody>
      </p:sp>
      <p:sp>
        <p:nvSpPr>
          <p:cNvPr id="22" name="Text Placeholder 11"/>
          <p:cNvSpPr>
            <a:spLocks noGrp="1"/>
          </p:cNvSpPr>
          <p:nvPr>
            <p:ph type="body" sz="quarter" idx="11"/>
          </p:nvPr>
        </p:nvSpPr>
        <p:spPr>
          <a:xfrm>
            <a:off x="788988" y="5105400"/>
            <a:ext cx="5535612" cy="332413"/>
          </a:xfrm>
        </p:spPr>
        <p:txBody>
          <a:bodyPr/>
          <a:lstStyle>
            <a:lvl1pPr marL="1588" indent="0">
              <a:spcBef>
                <a:spcPts val="0"/>
              </a:spcBef>
              <a:buNone/>
              <a:defRPr b="0" baseline="0">
                <a:solidFill>
                  <a:schemeClr val="tx1">
                    <a:lumMod val="75000"/>
                    <a:lumOff val="25000"/>
                  </a:schemeClr>
                </a:solidFill>
              </a:defRPr>
            </a:lvl1pPr>
            <a:lvl2pPr marL="234950" indent="0">
              <a:buNone/>
              <a:defRPr/>
            </a:lvl2pPr>
            <a:lvl3pPr marL="466725" indent="0">
              <a:buNone/>
              <a:defRPr/>
            </a:lvl3pPr>
            <a:lvl4pPr marL="466725" indent="0">
              <a:buNone/>
              <a:defRPr/>
            </a:lvl4pPr>
            <a:lvl5pPr marL="466725" indent="0">
              <a:buNone/>
              <a:defRPr/>
            </a:lvl5pPr>
          </a:lstStyle>
          <a:p>
            <a:pPr lvl="0"/>
            <a:r>
              <a:rPr lang="en-US"/>
              <a:t>Click to edit Master text styles</a:t>
            </a:r>
          </a:p>
        </p:txBody>
      </p:sp>
      <p:cxnSp>
        <p:nvCxnSpPr>
          <p:cNvPr id="23" name="Straight Connector 22"/>
          <p:cNvCxnSpPr/>
          <p:nvPr userDrawn="1"/>
        </p:nvCxnSpPr>
        <p:spPr bwMode="auto">
          <a:xfrm flipV="1">
            <a:off x="788352" y="5056813"/>
            <a:ext cx="5397844" cy="1"/>
          </a:xfrm>
          <a:prstGeom prst="line">
            <a:avLst/>
          </a:prstGeom>
          <a:noFill/>
          <a:ln w="6350" cap="flat" cmpd="sng" algn="ctr">
            <a:solidFill>
              <a:srgbClr val="F4911E"/>
            </a:solidFill>
            <a:prstDash val="solid"/>
            <a:round/>
            <a:headEnd type="none" w="med" len="med"/>
            <a:tailEnd type="none" w="med" len="med"/>
          </a:ln>
          <a:effectLst/>
        </p:spPr>
      </p:cxnSp>
      <p:sp>
        <p:nvSpPr>
          <p:cNvPr id="54" name="bg object 16"/>
          <p:cNvSpPr/>
          <p:nvPr userDrawn="1"/>
        </p:nvSpPr>
        <p:spPr>
          <a:xfrm>
            <a:off x="8128000" y="393700"/>
            <a:ext cx="1651000" cy="305181"/>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1904771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nd disclosure">
    <p:spTree>
      <p:nvGrpSpPr>
        <p:cNvPr id="1" name=""/>
        <p:cNvGrpSpPr/>
        <p:nvPr/>
      </p:nvGrpSpPr>
      <p:grpSpPr>
        <a:xfrm>
          <a:off x="0" y="0"/>
          <a:ext cx="0" cy="0"/>
          <a:chOff x="0" y="0"/>
          <a:chExt cx="0" cy="0"/>
        </a:xfrm>
      </p:grpSpPr>
      <p:sp>
        <p:nvSpPr>
          <p:cNvPr id="7" name="Text Placeholder 6"/>
          <p:cNvSpPr>
            <a:spLocks noGrp="1"/>
          </p:cNvSpPr>
          <p:nvPr>
            <p:ph type="body" sz="quarter" idx="11" hasCustomPrompt="1"/>
          </p:nvPr>
        </p:nvSpPr>
        <p:spPr>
          <a:xfrm>
            <a:off x="457200" y="7086600"/>
            <a:ext cx="9144000" cy="457200"/>
          </a:xfrm>
        </p:spPr>
        <p:txBody>
          <a:bodyPr lIns="0" tIns="0" rIns="0" bIns="0"/>
          <a:lstStyle>
            <a:lvl1pPr marL="1588" marR="0" indent="0" algn="l" defTabSz="982663" rtl="0" eaLnBrk="1" fontAlgn="base" latinLnBrk="0" hangingPunct="1">
              <a:lnSpc>
                <a:spcPct val="100000"/>
              </a:lnSpc>
              <a:spcBef>
                <a:spcPts val="2000"/>
              </a:spcBef>
              <a:spcAft>
                <a:spcPct val="0"/>
              </a:spcAft>
              <a:buClr>
                <a:srgbClr val="7F7F7F"/>
              </a:buClr>
              <a:buSzPct val="100000"/>
              <a:buFont typeface="Wingdings 2" panose="05020102010507070707" pitchFamily="18" charset="2"/>
              <a:buNone/>
              <a:tabLst/>
              <a:defRPr sz="900" baseline="0">
                <a:solidFill>
                  <a:schemeClr val="tx1">
                    <a:lumMod val="75000"/>
                    <a:lumOff val="25000"/>
                  </a:schemeClr>
                </a:solidFill>
              </a:defRPr>
            </a:lvl1pPr>
          </a:lstStyle>
          <a:p>
            <a:pPr marL="1588" marR="0" lvl="0" indent="0" algn="l" defTabSz="982663" rtl="0" eaLnBrk="1" fontAlgn="base" latinLnBrk="0" hangingPunct="1">
              <a:lnSpc>
                <a:spcPct val="100000"/>
              </a:lnSpc>
              <a:spcBef>
                <a:spcPts val="2000"/>
              </a:spcBef>
              <a:spcAft>
                <a:spcPct val="0"/>
              </a:spcAft>
              <a:buClr>
                <a:srgbClr val="7F7F7F"/>
              </a:buClr>
              <a:buSzPct val="100000"/>
              <a:buFont typeface="Wingdings 2" panose="05020102010507070707" pitchFamily="18" charset="2"/>
              <a:buNone/>
              <a:tabLst/>
              <a:defRPr/>
            </a:pPr>
            <a:r>
              <a:rPr lang="en-US" dirty="0"/>
              <a:t>Place footnotes and slide disclosure here. </a:t>
            </a:r>
            <a:r>
              <a:rPr lang="en-US" dirty="0" err="1"/>
              <a:t>Diclosure</a:t>
            </a:r>
            <a:r>
              <a:rPr lang="en-US" dirty="0"/>
              <a:t> is sized between 9pt and 7pt Arial font in dark grey. Placeholder text follows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Ut</a:t>
            </a:r>
            <a:r>
              <a:rPr lang="en-US" dirty="0"/>
              <a: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a:t>
            </a:r>
            <a:r>
              <a:rPr lang="en-US" dirty="0" err="1"/>
              <a:t>Ut</a:t>
            </a:r>
            <a:r>
              <a:rPr lang="en-US" dirty="0"/>
              <a: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8" name="Title 215"/>
          <p:cNvSpPr>
            <a:spLocks noGrp="1"/>
          </p:cNvSpPr>
          <p:nvPr>
            <p:ph type="title"/>
          </p:nvPr>
        </p:nvSpPr>
        <p:spPr>
          <a:xfrm>
            <a:off x="266701" y="413318"/>
            <a:ext cx="6874698" cy="248312"/>
          </a:xfrm>
          <a:prstGeom prst="rect">
            <a:avLst/>
          </a:prstGeom>
        </p:spPr>
        <p:txBody>
          <a:bodyPr lIns="0" tIns="0" rIns="0" bIns="0"/>
          <a:lstStyle>
            <a:lvl1pPr>
              <a:defRPr sz="1800" cap="all" baseline="0">
                <a:solidFill>
                  <a:srgbClr val="173963"/>
                </a:solidFill>
                <a:latin typeface="Arial Black" panose="020B0A04020102020204" pitchFamily="34" charset="0"/>
              </a:defRPr>
            </a:lvl1pPr>
          </a:lstStyle>
          <a:p>
            <a:r>
              <a:rPr lang="en-US"/>
              <a:t>Click to edit Master title style</a:t>
            </a:r>
            <a:endParaRPr lang="en-US" dirty="0"/>
          </a:p>
        </p:txBody>
      </p:sp>
      <p:sp>
        <p:nvSpPr>
          <p:cNvPr id="10" name="Text Placeholder 3"/>
          <p:cNvSpPr>
            <a:spLocks noGrp="1"/>
          </p:cNvSpPr>
          <p:nvPr>
            <p:ph type="body" sz="quarter" idx="12" hasCustomPrompt="1"/>
          </p:nvPr>
        </p:nvSpPr>
        <p:spPr>
          <a:xfrm>
            <a:off x="266701" y="691994"/>
            <a:ext cx="6874698" cy="226424"/>
          </a:xfrm>
        </p:spPr>
        <p:txBody>
          <a:bodyPr lIns="0" tIns="0" rIns="0" bIns="0" anchor="ctr"/>
          <a:lstStyle>
            <a:lvl1pPr marL="1588" indent="0">
              <a:buNone/>
              <a:defRPr sz="1000" b="1">
                <a:solidFill>
                  <a:schemeClr val="tx1">
                    <a:lumMod val="75000"/>
                    <a:lumOff val="25000"/>
                  </a:schemeClr>
                </a:solidFill>
              </a:defRPr>
            </a:lvl1pPr>
          </a:lstStyle>
          <a:p>
            <a:pPr lvl="0"/>
            <a:r>
              <a:rPr lang="en-US" dirty="0"/>
              <a:t>Click to edit As of Date Range or Subtitle</a:t>
            </a:r>
          </a:p>
        </p:txBody>
      </p:sp>
    </p:spTree>
    <p:extLst>
      <p:ext uri="{BB962C8B-B14F-4D97-AF65-F5344CB8AC3E}">
        <p14:creationId xmlns:p14="http://schemas.microsoft.com/office/powerpoint/2010/main" val="1487836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wo Text Boxes">
    <p:spTree>
      <p:nvGrpSpPr>
        <p:cNvPr id="1" name=""/>
        <p:cNvGrpSpPr/>
        <p:nvPr/>
      </p:nvGrpSpPr>
      <p:grpSpPr>
        <a:xfrm>
          <a:off x="0" y="0"/>
          <a:ext cx="0" cy="0"/>
          <a:chOff x="0" y="0"/>
          <a:chExt cx="0" cy="0"/>
        </a:xfrm>
      </p:grpSpPr>
      <p:sp>
        <p:nvSpPr>
          <p:cNvPr id="5" name="Content Placeholder 4"/>
          <p:cNvSpPr>
            <a:spLocks noGrp="1"/>
          </p:cNvSpPr>
          <p:nvPr>
            <p:ph sz="quarter" idx="11"/>
          </p:nvPr>
        </p:nvSpPr>
        <p:spPr>
          <a:xfrm>
            <a:off x="457198" y="1997818"/>
            <a:ext cx="4020157" cy="4877703"/>
          </a:xfrm>
        </p:spPr>
        <p:txBody>
          <a:bodyPr rtlCol="0">
            <a:normAutofit/>
          </a:bodyPr>
          <a:lstStyle>
            <a:lvl1pPr marL="230188" indent="-228600">
              <a:defRPr lang="en-US" sz="1600" dirty="0" smtClean="0">
                <a:solidFill>
                  <a:schemeClr val="tx2"/>
                </a:solidFill>
                <a:latin typeface="Arial" charset="0"/>
                <a:ea typeface="+mn-ea"/>
                <a:cs typeface="+mn-cs"/>
              </a:defRPr>
            </a:lvl1pPr>
            <a:lvl2pPr>
              <a:defRPr lang="en-US" dirty="0" smtClean="0"/>
            </a:lvl2pPr>
            <a:lvl3pPr>
              <a:defRPr lang="en-US" dirty="0" smtClean="0"/>
            </a:lvl3pPr>
            <a:lvl4pPr>
              <a:defRPr lang="en-US" dirty="0" smtClean="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4"/>
          <p:cNvSpPr>
            <a:spLocks noGrp="1"/>
          </p:cNvSpPr>
          <p:nvPr>
            <p:ph sz="quarter" idx="12"/>
          </p:nvPr>
        </p:nvSpPr>
        <p:spPr>
          <a:xfrm>
            <a:off x="5062220" y="1997818"/>
            <a:ext cx="4095182" cy="4877703"/>
          </a:xfrm>
        </p:spPr>
        <p:txBody>
          <a:bodyPr rtlCol="0">
            <a:normAutofit/>
          </a:bodyPr>
          <a:lstStyle>
            <a:lvl1pPr>
              <a:defRPr lang="en-US" smtClean="0">
                <a:solidFill>
                  <a:schemeClr val="tx2"/>
                </a:solidFill>
              </a:defRPr>
            </a:lvl1pPr>
            <a:lvl2pPr>
              <a:defRPr lang="en-US" smtClean="0"/>
            </a:lvl2pPr>
            <a:lvl3pPr>
              <a:defRPr lang="en-US" smtClean="0"/>
            </a:lvl3pPr>
            <a:lvl4pPr>
              <a:defRPr lang="en-US" smtClean="0"/>
            </a:lvl4pPr>
            <a:lvl5pPr>
              <a:defRPr lang="en-US"/>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6"/>
          <p:cNvSpPr>
            <a:spLocks noGrp="1"/>
          </p:cNvSpPr>
          <p:nvPr>
            <p:ph type="body" sz="quarter" idx="13" hasCustomPrompt="1"/>
          </p:nvPr>
        </p:nvSpPr>
        <p:spPr>
          <a:xfrm>
            <a:off x="457200" y="7086600"/>
            <a:ext cx="9144000" cy="457200"/>
          </a:xfrm>
        </p:spPr>
        <p:txBody>
          <a:bodyPr lIns="0" tIns="0" rIns="0" bIns="0"/>
          <a:lstStyle>
            <a:lvl1pPr marL="1588" marR="0" indent="0" algn="l" defTabSz="982663" rtl="0" eaLnBrk="1" fontAlgn="base" latinLnBrk="0" hangingPunct="1">
              <a:lnSpc>
                <a:spcPct val="100000"/>
              </a:lnSpc>
              <a:spcBef>
                <a:spcPts val="2000"/>
              </a:spcBef>
              <a:spcAft>
                <a:spcPct val="0"/>
              </a:spcAft>
              <a:buClr>
                <a:srgbClr val="7F7F7F"/>
              </a:buClr>
              <a:buSzPct val="100000"/>
              <a:buFont typeface="Wingdings 2" panose="05020102010507070707" pitchFamily="18" charset="2"/>
              <a:buNone/>
              <a:tabLst/>
              <a:defRPr sz="900" baseline="0">
                <a:solidFill>
                  <a:schemeClr val="tx1">
                    <a:lumMod val="75000"/>
                    <a:lumOff val="25000"/>
                  </a:schemeClr>
                </a:solidFill>
              </a:defRPr>
            </a:lvl1pPr>
          </a:lstStyle>
          <a:p>
            <a:pPr marL="1588" marR="0" lvl="0" indent="0" algn="l" defTabSz="982663" rtl="0" eaLnBrk="1" fontAlgn="base" latinLnBrk="0" hangingPunct="1">
              <a:lnSpc>
                <a:spcPct val="100000"/>
              </a:lnSpc>
              <a:spcBef>
                <a:spcPts val="2000"/>
              </a:spcBef>
              <a:spcAft>
                <a:spcPct val="0"/>
              </a:spcAft>
              <a:buClr>
                <a:srgbClr val="7F7F7F"/>
              </a:buClr>
              <a:buSzPct val="100000"/>
              <a:buFont typeface="Wingdings 2" panose="05020102010507070707" pitchFamily="18" charset="2"/>
              <a:buNone/>
              <a:tabLst/>
              <a:defRPr/>
            </a:pPr>
            <a:r>
              <a:rPr lang="en-US" dirty="0"/>
              <a:t>Place footnotes and slide disclosure here. </a:t>
            </a:r>
            <a:r>
              <a:rPr lang="en-US" dirty="0" err="1"/>
              <a:t>Diclosure</a:t>
            </a:r>
            <a:r>
              <a:rPr lang="en-US" dirty="0"/>
              <a:t> is sized between 9pt and 7pt Arial font in dark grey. Placeholder text follows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Ut</a:t>
            </a:r>
            <a:r>
              <a:rPr lang="en-US" dirty="0"/>
              <a: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 </a:t>
            </a:r>
            <a:r>
              <a:rPr lang="en-US" dirty="0" err="1"/>
              <a:t>Ut</a:t>
            </a:r>
            <a:r>
              <a:rPr lang="en-US" dirty="0"/>
              <a:t> </a:t>
            </a:r>
            <a:r>
              <a:rPr lang="en-US" dirty="0" err="1"/>
              <a:t>enim</a:t>
            </a:r>
            <a:r>
              <a:rPr lang="en-US" dirty="0"/>
              <a:t> ad minim </a:t>
            </a:r>
            <a:r>
              <a:rPr lang="en-US" dirty="0" err="1"/>
              <a:t>veniam</a:t>
            </a:r>
            <a:r>
              <a:rPr lang="en-US" dirty="0"/>
              <a:t>, </a:t>
            </a:r>
            <a:r>
              <a:rPr lang="en-US" dirty="0" err="1"/>
              <a:t>quis</a:t>
            </a:r>
            <a:r>
              <a:rPr lang="en-US" dirty="0"/>
              <a:t> </a:t>
            </a:r>
            <a:r>
              <a:rPr lang="en-US" dirty="0" err="1"/>
              <a:t>nostrud</a:t>
            </a:r>
            <a:r>
              <a:rPr lang="en-US" dirty="0"/>
              <a:t> exercitation </a:t>
            </a:r>
            <a:r>
              <a:rPr lang="en-US" dirty="0" err="1"/>
              <a:t>ullamco</a:t>
            </a:r>
            <a:r>
              <a:rPr lang="en-US" dirty="0"/>
              <a:t> </a:t>
            </a:r>
            <a:r>
              <a:rPr lang="en-US" dirty="0" err="1"/>
              <a:t>laboris</a:t>
            </a:r>
            <a:r>
              <a:rPr lang="en-US" dirty="0"/>
              <a:t> nisi </a:t>
            </a:r>
            <a:r>
              <a:rPr lang="en-US" dirty="0" err="1"/>
              <a:t>ut</a:t>
            </a:r>
            <a:r>
              <a:rPr lang="en-US" dirty="0"/>
              <a:t> </a:t>
            </a:r>
            <a:r>
              <a:rPr lang="en-US" dirty="0" err="1"/>
              <a:t>aliquip</a:t>
            </a:r>
            <a:r>
              <a:rPr lang="en-US" dirty="0"/>
              <a:t> ex </a:t>
            </a:r>
            <a:r>
              <a:rPr lang="en-US" dirty="0" err="1"/>
              <a:t>ea</a:t>
            </a:r>
            <a:r>
              <a:rPr lang="en-US" dirty="0"/>
              <a:t> </a:t>
            </a:r>
            <a:r>
              <a:rPr lang="en-US" dirty="0" err="1"/>
              <a:t>commodo</a:t>
            </a:r>
            <a:r>
              <a:rPr lang="en-US" dirty="0"/>
              <a:t> </a:t>
            </a:r>
            <a:r>
              <a:rPr lang="en-US" dirty="0" err="1"/>
              <a:t>consequat</a:t>
            </a:r>
            <a:r>
              <a:rPr lang="en-US" dirty="0"/>
              <a:t>.</a:t>
            </a:r>
          </a:p>
        </p:txBody>
      </p:sp>
      <p:sp>
        <p:nvSpPr>
          <p:cNvPr id="8" name="Title 215"/>
          <p:cNvSpPr>
            <a:spLocks noGrp="1"/>
          </p:cNvSpPr>
          <p:nvPr>
            <p:ph type="title"/>
          </p:nvPr>
        </p:nvSpPr>
        <p:spPr>
          <a:xfrm>
            <a:off x="266701" y="413318"/>
            <a:ext cx="6874698" cy="248312"/>
          </a:xfrm>
          <a:prstGeom prst="rect">
            <a:avLst/>
          </a:prstGeom>
        </p:spPr>
        <p:txBody>
          <a:bodyPr lIns="0" tIns="0" rIns="0" bIns="0"/>
          <a:lstStyle>
            <a:lvl1pPr>
              <a:defRPr sz="1800" cap="all" baseline="0">
                <a:solidFill>
                  <a:srgbClr val="173963"/>
                </a:solidFill>
                <a:latin typeface="Arial Black" panose="020B0A04020102020204" pitchFamily="34" charset="0"/>
              </a:defRPr>
            </a:lvl1pPr>
          </a:lstStyle>
          <a:p>
            <a:r>
              <a:rPr lang="en-US"/>
              <a:t>Click to edit Master title style</a:t>
            </a:r>
            <a:endParaRPr lang="en-US" dirty="0"/>
          </a:p>
        </p:txBody>
      </p:sp>
      <p:sp>
        <p:nvSpPr>
          <p:cNvPr id="9" name="Text Placeholder 3"/>
          <p:cNvSpPr>
            <a:spLocks noGrp="1"/>
          </p:cNvSpPr>
          <p:nvPr>
            <p:ph type="body" sz="quarter" idx="14" hasCustomPrompt="1"/>
          </p:nvPr>
        </p:nvSpPr>
        <p:spPr>
          <a:xfrm>
            <a:off x="266701" y="691994"/>
            <a:ext cx="6874698" cy="226424"/>
          </a:xfrm>
        </p:spPr>
        <p:txBody>
          <a:bodyPr lIns="0" tIns="0" rIns="0" bIns="0" anchor="ctr"/>
          <a:lstStyle>
            <a:lvl1pPr marL="1588" indent="0">
              <a:buNone/>
              <a:defRPr sz="1000" b="1">
                <a:solidFill>
                  <a:schemeClr val="tx1">
                    <a:lumMod val="75000"/>
                    <a:lumOff val="25000"/>
                  </a:schemeClr>
                </a:solidFill>
              </a:defRPr>
            </a:lvl1pPr>
          </a:lstStyle>
          <a:p>
            <a:pPr lvl="0"/>
            <a:r>
              <a:rPr lang="en-US" dirty="0"/>
              <a:t>Click to edit As of Date Range or Subtitle</a:t>
            </a:r>
          </a:p>
        </p:txBody>
      </p:sp>
    </p:spTree>
    <p:extLst>
      <p:ext uri="{BB962C8B-B14F-4D97-AF65-F5344CB8AC3E}">
        <p14:creationId xmlns:p14="http://schemas.microsoft.com/office/powerpoint/2010/main" val="3986543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88036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215"/>
          <p:cNvSpPr>
            <a:spLocks noGrp="1"/>
          </p:cNvSpPr>
          <p:nvPr>
            <p:ph type="title"/>
          </p:nvPr>
        </p:nvSpPr>
        <p:spPr>
          <a:xfrm>
            <a:off x="266701" y="413318"/>
            <a:ext cx="6874698" cy="248312"/>
          </a:xfrm>
          <a:prstGeom prst="rect">
            <a:avLst/>
          </a:prstGeom>
        </p:spPr>
        <p:txBody>
          <a:bodyPr lIns="0" tIns="0" rIns="0" bIns="0"/>
          <a:lstStyle>
            <a:lvl1pPr>
              <a:defRPr sz="1800" cap="all" baseline="0">
                <a:solidFill>
                  <a:srgbClr val="173963"/>
                </a:solidFill>
                <a:latin typeface="Arial Black" panose="020B0A04020102020204" pitchFamily="34" charset="0"/>
              </a:defRPr>
            </a:lvl1pPr>
          </a:lstStyle>
          <a:p>
            <a:r>
              <a:rPr lang="en-US"/>
              <a:t>Click to edit Master title style</a:t>
            </a:r>
            <a:endParaRPr lang="en-US" dirty="0"/>
          </a:p>
        </p:txBody>
      </p:sp>
      <p:sp>
        <p:nvSpPr>
          <p:cNvPr id="4" name="Text Placeholder 3"/>
          <p:cNvSpPr>
            <a:spLocks noGrp="1"/>
          </p:cNvSpPr>
          <p:nvPr>
            <p:ph type="body" sz="quarter" idx="13" hasCustomPrompt="1"/>
          </p:nvPr>
        </p:nvSpPr>
        <p:spPr>
          <a:xfrm>
            <a:off x="266701" y="691994"/>
            <a:ext cx="6874698" cy="226424"/>
          </a:xfrm>
        </p:spPr>
        <p:txBody>
          <a:bodyPr lIns="0" tIns="0" rIns="0" bIns="0" anchor="ctr"/>
          <a:lstStyle>
            <a:lvl1pPr marL="1588" indent="0">
              <a:buNone/>
              <a:defRPr sz="1000" b="1">
                <a:solidFill>
                  <a:schemeClr val="tx1">
                    <a:lumMod val="75000"/>
                    <a:lumOff val="25000"/>
                  </a:schemeClr>
                </a:solidFill>
              </a:defRPr>
            </a:lvl1pPr>
          </a:lstStyle>
          <a:p>
            <a:pPr lvl="0"/>
            <a:r>
              <a:rPr lang="en-US" dirty="0"/>
              <a:t>Click to edit As of Date Range or add a subtitle</a:t>
            </a:r>
          </a:p>
        </p:txBody>
      </p:sp>
    </p:spTree>
    <p:extLst>
      <p:ext uri="{BB962C8B-B14F-4D97-AF65-F5344CB8AC3E}">
        <p14:creationId xmlns:p14="http://schemas.microsoft.com/office/powerpoint/2010/main" val="2745800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9" name="Text Placeholder 1"/>
          <p:cNvSpPr>
            <a:spLocks noGrp="1"/>
          </p:cNvSpPr>
          <p:nvPr>
            <p:ph type="body" idx="1"/>
          </p:nvPr>
        </p:nvSpPr>
        <p:spPr bwMode="auto">
          <a:xfrm>
            <a:off x="457200" y="1635775"/>
            <a:ext cx="9144000" cy="530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
        <p:nvSpPr>
          <p:cNvPr id="41" name="bg object 16"/>
          <p:cNvSpPr/>
          <p:nvPr userDrawn="1"/>
        </p:nvSpPr>
        <p:spPr>
          <a:xfrm>
            <a:off x="8128000" y="393700"/>
            <a:ext cx="1651000" cy="305181"/>
          </a:xfrm>
          <a:prstGeom prst="rect">
            <a:avLst/>
          </a:prstGeom>
          <a:blipFill>
            <a:blip r:embed="rId9" cstate="print"/>
            <a:stretch>
              <a:fillRect/>
            </a:stretch>
          </a:blipFill>
        </p:spPr>
        <p:txBody>
          <a:bodyPr wrap="square" lIns="0" tIns="0" rIns="0" bIns="0" rtlCol="0"/>
          <a:lstStyle/>
          <a:p>
            <a:endParaRPr/>
          </a:p>
        </p:txBody>
      </p:sp>
    </p:spTree>
  </p:cSld>
  <p:clrMap bg1="lt1" tx1="dk1" bg2="lt2" tx2="dk2" accent1="accent1" accent2="accent2" accent3="accent3" accent4="accent4" accent5="accent5" accent6="accent6" hlink="hlink" folHlink="folHlink"/>
  <p:sldLayoutIdLst>
    <p:sldLayoutId id="2147483727" r:id="rId1"/>
    <p:sldLayoutId id="2147483738" r:id="rId2"/>
    <p:sldLayoutId id="2147483726" r:id="rId3"/>
    <p:sldLayoutId id="2147483722" r:id="rId4"/>
    <p:sldLayoutId id="2147483723" r:id="rId5"/>
    <p:sldLayoutId id="2147483721" r:id="rId6"/>
    <p:sldLayoutId id="2147483739" r:id="rId7"/>
  </p:sldLayoutIdLst>
  <p:hf hdr="0" ftr="0" dt="0"/>
  <p:txStyles>
    <p:titleStyle>
      <a:lvl1pPr algn="l" rtl="0" eaLnBrk="1" fontAlgn="base" hangingPunct="1">
        <a:lnSpc>
          <a:spcPct val="90000"/>
        </a:lnSpc>
        <a:spcBef>
          <a:spcPct val="0"/>
        </a:spcBef>
        <a:spcAft>
          <a:spcPct val="0"/>
        </a:spcAft>
        <a:defRPr sz="2400">
          <a:solidFill>
            <a:schemeClr val="bg2"/>
          </a:solidFill>
          <a:latin typeface="Arial" charset="0"/>
          <a:ea typeface="+mj-ea"/>
          <a:cs typeface="+mj-cs"/>
        </a:defRPr>
      </a:lvl1pPr>
      <a:lvl2pPr algn="l" rtl="0" eaLnBrk="1" fontAlgn="base" hangingPunct="1">
        <a:lnSpc>
          <a:spcPct val="90000"/>
        </a:lnSpc>
        <a:spcBef>
          <a:spcPct val="0"/>
        </a:spcBef>
        <a:spcAft>
          <a:spcPct val="0"/>
        </a:spcAft>
        <a:defRPr sz="2400">
          <a:solidFill>
            <a:schemeClr val="bg2"/>
          </a:solidFill>
          <a:latin typeface="Arial" charset="0"/>
        </a:defRPr>
      </a:lvl2pPr>
      <a:lvl3pPr algn="l" rtl="0" eaLnBrk="1" fontAlgn="base" hangingPunct="1">
        <a:lnSpc>
          <a:spcPct val="90000"/>
        </a:lnSpc>
        <a:spcBef>
          <a:spcPct val="0"/>
        </a:spcBef>
        <a:spcAft>
          <a:spcPct val="0"/>
        </a:spcAft>
        <a:defRPr sz="2400">
          <a:solidFill>
            <a:schemeClr val="bg2"/>
          </a:solidFill>
          <a:latin typeface="Arial" charset="0"/>
        </a:defRPr>
      </a:lvl3pPr>
      <a:lvl4pPr algn="l" rtl="0" eaLnBrk="1" fontAlgn="base" hangingPunct="1">
        <a:lnSpc>
          <a:spcPct val="90000"/>
        </a:lnSpc>
        <a:spcBef>
          <a:spcPct val="0"/>
        </a:spcBef>
        <a:spcAft>
          <a:spcPct val="0"/>
        </a:spcAft>
        <a:defRPr sz="2400">
          <a:solidFill>
            <a:schemeClr val="bg2"/>
          </a:solidFill>
          <a:latin typeface="Arial" charset="0"/>
        </a:defRPr>
      </a:lvl4pPr>
      <a:lvl5pPr algn="l" rtl="0" eaLnBrk="1" fontAlgn="base" hangingPunct="1">
        <a:lnSpc>
          <a:spcPct val="90000"/>
        </a:lnSpc>
        <a:spcBef>
          <a:spcPct val="0"/>
        </a:spcBef>
        <a:spcAft>
          <a:spcPct val="0"/>
        </a:spcAft>
        <a:defRPr sz="2400">
          <a:solidFill>
            <a:schemeClr val="bg2"/>
          </a:solidFill>
          <a:latin typeface="Arial" charset="0"/>
        </a:defRPr>
      </a:lvl5pPr>
      <a:lvl6pPr marL="457200" algn="l" rtl="0" eaLnBrk="1" fontAlgn="base" hangingPunct="1">
        <a:spcBef>
          <a:spcPct val="0"/>
        </a:spcBef>
        <a:spcAft>
          <a:spcPct val="0"/>
        </a:spcAft>
        <a:defRPr>
          <a:solidFill>
            <a:schemeClr val="tx2"/>
          </a:solidFill>
          <a:latin typeface="Times New Roman" pitchFamily="18" charset="0"/>
        </a:defRPr>
      </a:lvl6pPr>
      <a:lvl7pPr marL="914400" algn="l" rtl="0" eaLnBrk="1" fontAlgn="base" hangingPunct="1">
        <a:spcBef>
          <a:spcPct val="0"/>
        </a:spcBef>
        <a:spcAft>
          <a:spcPct val="0"/>
        </a:spcAft>
        <a:defRPr>
          <a:solidFill>
            <a:schemeClr val="tx2"/>
          </a:solidFill>
          <a:latin typeface="Times New Roman" pitchFamily="18" charset="0"/>
        </a:defRPr>
      </a:lvl7pPr>
      <a:lvl8pPr marL="1371600" algn="l" rtl="0" eaLnBrk="1" fontAlgn="base" hangingPunct="1">
        <a:spcBef>
          <a:spcPct val="0"/>
        </a:spcBef>
        <a:spcAft>
          <a:spcPct val="0"/>
        </a:spcAft>
        <a:defRPr>
          <a:solidFill>
            <a:schemeClr val="tx2"/>
          </a:solidFill>
          <a:latin typeface="Times New Roman" pitchFamily="18" charset="0"/>
        </a:defRPr>
      </a:lvl8pPr>
      <a:lvl9pPr marL="1828800" algn="l" rtl="0" eaLnBrk="1" fontAlgn="base" hangingPunct="1">
        <a:spcBef>
          <a:spcPct val="0"/>
        </a:spcBef>
        <a:spcAft>
          <a:spcPct val="0"/>
        </a:spcAft>
        <a:defRPr>
          <a:solidFill>
            <a:schemeClr val="tx2"/>
          </a:solidFill>
          <a:latin typeface="Times New Roman" pitchFamily="18" charset="0"/>
        </a:defRPr>
      </a:lvl9pPr>
    </p:titleStyle>
    <p:bodyStyle>
      <a:lvl1pPr marL="230188" indent="-228600" algn="l" defTabSz="982663" rtl="0" eaLnBrk="1" fontAlgn="base" hangingPunct="1">
        <a:spcBef>
          <a:spcPts val="2000"/>
        </a:spcBef>
        <a:spcAft>
          <a:spcPct val="0"/>
        </a:spcAft>
        <a:buClr>
          <a:srgbClr val="F4911E"/>
        </a:buClr>
        <a:buSzPct val="100000"/>
        <a:buFont typeface="Wingdings 2" panose="05020102010507070707" pitchFamily="18" charset="2"/>
        <a:buChar char="¡"/>
        <a:defRPr lang="en-US" sz="1600" dirty="0">
          <a:solidFill>
            <a:schemeClr val="tx2"/>
          </a:solidFill>
          <a:latin typeface="Arial" charset="0"/>
          <a:ea typeface="+mn-ea"/>
          <a:cs typeface="+mn-cs"/>
        </a:defRPr>
      </a:lvl1pPr>
      <a:lvl2pPr marL="400050" indent="-165100" algn="l" defTabSz="982663" rtl="0" eaLnBrk="1" fontAlgn="base" hangingPunct="1">
        <a:spcBef>
          <a:spcPts val="1000"/>
        </a:spcBef>
        <a:spcAft>
          <a:spcPct val="0"/>
        </a:spcAft>
        <a:buClr>
          <a:schemeClr val="tx1">
            <a:lumMod val="75000"/>
            <a:lumOff val="25000"/>
          </a:schemeClr>
        </a:buClr>
        <a:buSzPct val="100000"/>
        <a:buFont typeface="Wingdings" panose="05000000000000000000" pitchFamily="2" charset="2"/>
        <a:buChar char="§"/>
        <a:defRPr lang="en-US" sz="1400" dirty="0">
          <a:solidFill>
            <a:schemeClr val="tx1">
              <a:lumMod val="75000"/>
              <a:lumOff val="25000"/>
            </a:schemeClr>
          </a:solidFill>
          <a:latin typeface="Arial" charset="0"/>
        </a:defRPr>
      </a:lvl2pPr>
      <a:lvl3pPr marL="628650" indent="-161925" algn="l" defTabSz="982663" rtl="0" eaLnBrk="1" fontAlgn="base" hangingPunct="1">
        <a:spcBef>
          <a:spcPct val="20000"/>
        </a:spcBef>
        <a:spcAft>
          <a:spcPct val="0"/>
        </a:spcAft>
        <a:buClr>
          <a:srgbClr val="0995FF"/>
        </a:buClr>
        <a:buSzPct val="80000"/>
        <a:buFont typeface="Wingdings" panose="05000000000000000000" pitchFamily="2" charset="2"/>
        <a:buChar char="§"/>
        <a:defRPr lang="en-US" sz="1200" dirty="0">
          <a:solidFill>
            <a:schemeClr val="tx1">
              <a:lumMod val="75000"/>
              <a:lumOff val="25000"/>
            </a:schemeClr>
          </a:solidFill>
          <a:latin typeface="Arial" charset="0"/>
        </a:defRPr>
      </a:lvl3pPr>
      <a:lvl4pPr marL="628650" indent="-161925" algn="l" defTabSz="982663" rtl="0" eaLnBrk="1" fontAlgn="base" hangingPunct="1">
        <a:spcBef>
          <a:spcPct val="20000"/>
        </a:spcBef>
        <a:spcAft>
          <a:spcPct val="0"/>
        </a:spcAft>
        <a:buClr>
          <a:srgbClr val="0995FF"/>
        </a:buClr>
        <a:buSzPct val="80000"/>
        <a:buFont typeface="Wingdings" panose="05000000000000000000" pitchFamily="2" charset="2"/>
        <a:buChar char="§"/>
        <a:defRPr lang="en-US" sz="1200" dirty="0">
          <a:solidFill>
            <a:schemeClr val="tx1">
              <a:lumMod val="75000"/>
              <a:lumOff val="25000"/>
            </a:schemeClr>
          </a:solidFill>
          <a:latin typeface="Arial" charset="0"/>
        </a:defRPr>
      </a:lvl4pPr>
      <a:lvl5pPr marL="628650" indent="-161925" algn="l" defTabSz="982663" rtl="0" eaLnBrk="1" fontAlgn="base" hangingPunct="1">
        <a:spcBef>
          <a:spcPct val="20000"/>
        </a:spcBef>
        <a:spcAft>
          <a:spcPct val="0"/>
        </a:spcAft>
        <a:buClr>
          <a:srgbClr val="0995FF"/>
        </a:buClr>
        <a:buSzPct val="80000"/>
        <a:buFont typeface="Wingdings" panose="05000000000000000000" pitchFamily="2" charset="2"/>
        <a:buChar char="§"/>
        <a:defRPr lang="en-US" sz="1200" dirty="0">
          <a:solidFill>
            <a:schemeClr val="tx1">
              <a:lumMod val="75000"/>
              <a:lumOff val="25000"/>
            </a:schemeClr>
          </a:solidFill>
          <a:latin typeface="Arial" charset="0"/>
        </a:defRPr>
      </a:lvl5pPr>
      <a:lvl6pPr marL="2667000" indent="-244475" algn="l" defTabSz="982663" rtl="0" eaLnBrk="1" fontAlgn="base" hangingPunct="1">
        <a:spcBef>
          <a:spcPct val="20000"/>
        </a:spcBef>
        <a:spcAft>
          <a:spcPct val="0"/>
        </a:spcAft>
        <a:buClr>
          <a:schemeClr val="tx2"/>
        </a:buClr>
        <a:buChar char="»"/>
        <a:defRPr sz="1400">
          <a:solidFill>
            <a:schemeClr val="tx1"/>
          </a:solidFill>
          <a:latin typeface="+mn-lt"/>
        </a:defRPr>
      </a:lvl6pPr>
      <a:lvl7pPr marL="3124200" indent="-244475" algn="l" defTabSz="982663" rtl="0" eaLnBrk="1" fontAlgn="base" hangingPunct="1">
        <a:spcBef>
          <a:spcPct val="20000"/>
        </a:spcBef>
        <a:spcAft>
          <a:spcPct val="0"/>
        </a:spcAft>
        <a:buClr>
          <a:schemeClr val="tx2"/>
        </a:buClr>
        <a:buChar char="»"/>
        <a:defRPr sz="1400">
          <a:solidFill>
            <a:schemeClr val="tx1"/>
          </a:solidFill>
          <a:latin typeface="+mn-lt"/>
        </a:defRPr>
      </a:lvl7pPr>
      <a:lvl8pPr marL="3581400" indent="-244475" algn="l" defTabSz="982663" rtl="0" eaLnBrk="1" fontAlgn="base" hangingPunct="1">
        <a:spcBef>
          <a:spcPct val="20000"/>
        </a:spcBef>
        <a:spcAft>
          <a:spcPct val="0"/>
        </a:spcAft>
        <a:buClr>
          <a:schemeClr val="tx2"/>
        </a:buClr>
        <a:buChar char="»"/>
        <a:defRPr sz="1400">
          <a:solidFill>
            <a:schemeClr val="tx1"/>
          </a:solidFill>
          <a:latin typeface="+mn-lt"/>
        </a:defRPr>
      </a:lvl8pPr>
      <a:lvl9pPr marL="4038600" indent="-244475" algn="l" defTabSz="982663" rtl="0" eaLnBrk="1" fontAlgn="base" hangingPunct="1">
        <a:spcBef>
          <a:spcPct val="20000"/>
        </a:spcBef>
        <a:spcAft>
          <a:spcPct val="0"/>
        </a:spcAft>
        <a:buClr>
          <a:schemeClr val="tx2"/>
        </a:buClr>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 userDrawn="1">
          <p15:clr>
            <a:srgbClr val="F26B43"/>
          </p15:clr>
        </p15:guide>
        <p15:guide id="2" orient="horz" pos="432" userDrawn="1">
          <p15:clr>
            <a:srgbClr val="F26B43"/>
          </p15:clr>
        </p15:guide>
        <p15:guide id="3" orient="horz" pos="4464" userDrawn="1">
          <p15:clr>
            <a:srgbClr val="F26B43"/>
          </p15:clr>
        </p15:guide>
        <p15:guide id="4" pos="604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7"/>
          <p:cNvSpPr txBox="1">
            <a:spLocks noChangeArrowheads="1"/>
          </p:cNvSpPr>
          <p:nvPr/>
        </p:nvSpPr>
        <p:spPr bwMode="auto">
          <a:xfrm>
            <a:off x="266700" y="1250950"/>
            <a:ext cx="9334499" cy="1466874"/>
          </a:xfrm>
          <a:prstGeom prst="rect">
            <a:avLst/>
          </a:prstGeom>
          <a:noFill/>
          <a:ln w="9525">
            <a:noFill/>
            <a:miter lim="800000"/>
            <a:headEnd/>
            <a:tailEnd/>
          </a:ln>
        </p:spPr>
        <p:txBody>
          <a:bodyPr lIns="0" tIns="0" rIns="0" bIns="0"/>
          <a:lstStyle/>
          <a:p>
            <a:pPr algn="l">
              <a:spcBef>
                <a:spcPts val="0"/>
              </a:spcBef>
            </a:pPr>
            <a:r>
              <a:rPr lang="en-US" sz="900" b="1" dirty="0">
                <a:latin typeface="Arial" charset="0"/>
              </a:rPr>
              <a:t>For institutional investors and professional clients only. </a:t>
            </a:r>
          </a:p>
          <a:p>
            <a:pPr algn="l">
              <a:spcBef>
                <a:spcPts val="0"/>
              </a:spcBef>
            </a:pPr>
            <a:r>
              <a:rPr lang="en-US" sz="900" b="1" dirty="0">
                <a:latin typeface="Arial" charset="0"/>
              </a:rPr>
              <a:t>Past performance may not be a reliable guide to future performance and investors may not get back the amount invested. All investments involve risk. </a:t>
            </a:r>
          </a:p>
          <a:p>
            <a:pPr algn="l">
              <a:spcBef>
                <a:spcPts val="0"/>
              </a:spcBef>
            </a:pPr>
            <a:r>
              <a:rPr lang="en-US" sz="900" b="1" dirty="0">
                <a:latin typeface="Arial" charset="0"/>
              </a:rPr>
              <a:t>The value of the investment and the income from it will vary. There is no guarantee that the initial investment will be returned. </a:t>
            </a:r>
          </a:p>
          <a:p>
            <a:pPr algn="l">
              <a:spcBef>
                <a:spcPts val="600"/>
              </a:spcBef>
            </a:pPr>
            <a:r>
              <a:rPr lang="en-US" sz="900" dirty="0">
                <a:latin typeface="Arial" charset="0"/>
              </a:rPr>
              <a:t>The views expressed are those of the author and Brown Advisory as of the date referenced and are subject to change at any time based on market or other conditions. These views are not intended to be and should not be relied upon as investment advice and are not intended to be a forecast of future events or a guarantee of future results. Past performance is not a guarantee of future performance and you may not get back the amount invested. The information provided in this material is not intended to be and should not be considered to be a recommendation or suggestion to engage in or refrain from a particular course of action or to make or hold a particular investment or pursue a particular investment strategy, including whether or not to buy, sell, or hold any of the securities mentioned. It should not be assumed that investments in such securities have been or will be profitable. To the extent specific securities are mentioned, they have been selected by the author on an objective basis to illustrate views expressed in the commentary and do not represent all of the securities purchased, sold or recommended for advisory clients. The information contained herein has been prepared from sources believed reliable but is not guaranteed by us as to its timeliness or accuracy, and is not a complete summary or statement of all available data. This piece is intended solely for our clients and prospective clients, is for informational purposes only, and is not individually tailored for or directed to any particular client or prospective client. </a:t>
            </a:r>
          </a:p>
          <a:p>
            <a:pPr algn="l">
              <a:spcBef>
                <a:spcPts val="600"/>
              </a:spcBef>
            </a:pPr>
            <a:r>
              <a:rPr lang="en-US" sz="900" dirty="0">
                <a:latin typeface="Arial" charset="0"/>
              </a:rPr>
              <a:t>Portfolio Information based on a Representative Large-Cap Growth account and provided as Supplemental Information. </a:t>
            </a:r>
          </a:p>
          <a:p>
            <a:pPr algn="l">
              <a:spcBef>
                <a:spcPts val="600"/>
              </a:spcBef>
            </a:pPr>
            <a:r>
              <a:rPr lang="en-US" sz="900" dirty="0">
                <a:latin typeface="Arial" charset="0"/>
              </a:rPr>
              <a:t>All financial statistics and ratios are calculated using information from FactSet as of the report date unless otherwise noted. Sectors are based on the Global Industry Classification Standard (GICS) classification system. The Global Industry Classification Standard (GICS) was developed by and is the exclusive property of MSCI and Standard &amp; Poor’s. “Global Industry Classification Standard (GICS), “GICS” and “GICS Direct” are service marks of Standard &amp; Poor’s and MSCI . “GICS” is a trademark of MSCI and Standard &amp; Poor’s. </a:t>
            </a:r>
            <a:r>
              <a:rPr lang="en-US" sz="900" dirty="0" err="1">
                <a:latin typeface="Arial" charset="0"/>
              </a:rPr>
              <a:t>Factset</a:t>
            </a:r>
            <a:r>
              <a:rPr lang="en-US" sz="900" dirty="0">
                <a:latin typeface="Arial" charset="0"/>
              </a:rPr>
              <a:t> ® is a registered trademark of </a:t>
            </a:r>
            <a:r>
              <a:rPr lang="en-US" sz="900" dirty="0" err="1">
                <a:latin typeface="Arial" charset="0"/>
              </a:rPr>
              <a:t>Factset</a:t>
            </a:r>
            <a:r>
              <a:rPr lang="en-US" sz="900" dirty="0">
                <a:latin typeface="Arial" charset="0"/>
              </a:rPr>
              <a:t> Research Systems, Inc. APX® is a trademark of Advent Software Systems. </a:t>
            </a:r>
          </a:p>
          <a:p>
            <a:pPr algn="l">
              <a:spcBef>
                <a:spcPts val="600"/>
              </a:spcBef>
            </a:pPr>
            <a:r>
              <a:rPr lang="en-US" sz="900" dirty="0">
                <a:latin typeface="Arial" charset="0"/>
              </a:rPr>
              <a:t>The composite performance reflects the Large-Cap Growth Institutional Composite, managed by Brown Advisory Institutional  Brown Advisory Institutional is a GIPS compliant firm and is a division of Brown Advisory LLC.  Please see the Brown Advisory Large-Cap Growth GIPS Report for more information. </a:t>
            </a:r>
          </a:p>
          <a:p>
            <a:pPr algn="l">
              <a:spcBef>
                <a:spcPts val="600"/>
              </a:spcBef>
            </a:pPr>
            <a:r>
              <a:rPr lang="en-US" sz="900" dirty="0">
                <a:latin typeface="Arial" charset="0"/>
              </a:rPr>
              <a:t>The </a:t>
            </a:r>
            <a:r>
              <a:rPr lang="en-US" sz="900" b="1" dirty="0">
                <a:latin typeface="Arial" charset="0"/>
              </a:rPr>
              <a:t>Russell 1000® Growth Index </a:t>
            </a:r>
            <a:r>
              <a:rPr lang="en-US" sz="900" dirty="0">
                <a:latin typeface="Arial" charset="0"/>
              </a:rPr>
              <a:t>measures the performance of the large-cap growth segment of the U.S. equity universe. It includes those Russell 1000® Index companies with higher price-to-book ratios and higher forecasted growth values. The Russell 1000® Growth Index is constructed to provide a comprehensive and unbiased barometer for the large-cap growth segment. The Index is completely reconstituted annually to ensure that new and growing equities are included and that the represented companies continue to reflect growth characteristics. Russell® and other service marks and trademarks related to the Russell indexes are trademarks of the London Stock Exchange Group Companies. An investor cannot invest directly into an index.</a:t>
            </a:r>
          </a:p>
          <a:p>
            <a:pPr algn="l">
              <a:spcBef>
                <a:spcPts val="600"/>
              </a:spcBef>
            </a:pPr>
            <a:r>
              <a:rPr lang="en-US" sz="900" dirty="0">
                <a:latin typeface="Arial" charset="0"/>
              </a:rPr>
              <a:t>The </a:t>
            </a:r>
            <a:r>
              <a:rPr lang="en-US" sz="900" b="1" dirty="0">
                <a:latin typeface="Arial" charset="0"/>
              </a:rPr>
              <a:t>Russell 1000® Growth Equal Weight Index </a:t>
            </a:r>
            <a:r>
              <a:rPr lang="en-US" sz="900" dirty="0">
                <a:latin typeface="Arial" charset="0"/>
              </a:rPr>
              <a:t>portionally measures performance to each stock in the large-cap growth segment of the U.S. equity universe. It includes those Russell 1000®Index companies with higher price-to-book ratios and higher forecasted growth values. The Russell 1000® Growth Equal Weight Index is constructed to provide a comprehensive and unbiased barometer for the large-cap growth segment. The Index is completely reconstituted annually to ensure that new and growing equities are included and that the represented companies continue to reflect growth characteristics. Russell® and other service marks and trademarks related to the Russell indexes are trademarks of the London Stock Exchange Group Companies. An investor cannot invest directly into an index.</a:t>
            </a:r>
          </a:p>
          <a:p>
            <a:pPr algn="l">
              <a:spcBef>
                <a:spcPts val="600"/>
              </a:spcBef>
            </a:pPr>
            <a:r>
              <a:rPr lang="en-US" sz="900" i="1" dirty="0">
                <a:latin typeface="Arial" charset="0"/>
              </a:rPr>
              <a:t>Frank Russell Company (“Russell”) is the source and owner of the trademarks, service marks and copyrights related to the Russell Indexes. Russell® is a trademark of Frank Russell Company. Neither Russell nor its licensors accept any liability for any errors or omissions in the Russell Indexes and / or Russell ratings or underlying data and no party may rely on any Russell Indexes and / or Russell ratings and / or underlying data contained in this communication. No further distribution of Russell Data is permitted without Russell’s express written consent. Russell does not promote, sponsor or endorse the content of this communication.</a:t>
            </a:r>
          </a:p>
          <a:p>
            <a:pPr>
              <a:spcBef>
                <a:spcPts val="600"/>
              </a:spcBef>
            </a:pPr>
            <a:r>
              <a:rPr lang="en-US" sz="900" kern="100" dirty="0">
                <a:effectLst/>
                <a:latin typeface="Arial" panose="020B0604020202020204" pitchFamily="34" charset="0"/>
                <a:ea typeface="Aptos" panose="020B0004020202020204" pitchFamily="34" charset="0"/>
              </a:rPr>
              <a:t>Magnificent Seven stocks: Alphabet, Amazon, Apple, Meta, Microsoft, Nvidia, and Tesla.</a:t>
            </a:r>
          </a:p>
          <a:p>
            <a:pPr>
              <a:spcBef>
                <a:spcPts val="600"/>
              </a:spcBef>
            </a:pPr>
            <a:r>
              <a:rPr lang="en-US" sz="900" kern="100">
                <a:latin typeface="Arial" panose="020B0604020202020204" pitchFamily="34" charset="0"/>
                <a:ea typeface="Aptos" panose="020B0004020202020204" pitchFamily="34" charset="0"/>
              </a:rPr>
              <a:t>Transcatheter Aortic Valve </a:t>
            </a:r>
            <a:r>
              <a:rPr lang="en-US" sz="900" kern="100" dirty="0">
                <a:latin typeface="Arial" panose="020B0604020202020204" pitchFamily="34" charset="0"/>
                <a:ea typeface="Aptos" panose="020B0004020202020204" pitchFamily="34" charset="0"/>
              </a:rPr>
              <a:t>R</a:t>
            </a:r>
            <a:r>
              <a:rPr lang="en-US" sz="900" kern="100">
                <a:latin typeface="Arial" panose="020B0604020202020204" pitchFamily="34" charset="0"/>
                <a:ea typeface="Aptos" panose="020B0004020202020204" pitchFamily="34" charset="0"/>
              </a:rPr>
              <a:t>eplacement </a:t>
            </a:r>
            <a:r>
              <a:rPr lang="en-US" sz="900" kern="100" dirty="0">
                <a:latin typeface="Arial" panose="020B0604020202020204" pitchFamily="34" charset="0"/>
                <a:ea typeface="Aptos" panose="020B0004020202020204" pitchFamily="34" charset="0"/>
              </a:rPr>
              <a:t>(TAVR) is a minimally invasive procedure that replaces a damaged aortic valve with a man-made valve.</a:t>
            </a:r>
            <a:endParaRPr lang="en-US" sz="900" kern="100" dirty="0">
              <a:effectLst/>
              <a:latin typeface="Arial" panose="020B0604020202020204" pitchFamily="34" charset="0"/>
              <a:ea typeface="Aptos" panose="020B0004020202020204" pitchFamily="34" charset="0"/>
            </a:endParaRPr>
          </a:p>
          <a:p>
            <a:pPr algn="l">
              <a:spcBef>
                <a:spcPts val="600"/>
              </a:spcBef>
            </a:pPr>
            <a:endParaRPr lang="en-US" sz="900" i="1" dirty="0">
              <a:latin typeface="Arial" charset="0"/>
            </a:endParaRPr>
          </a:p>
          <a:p>
            <a:pPr algn="l">
              <a:spcBef>
                <a:spcPts val="600"/>
              </a:spcBef>
            </a:pPr>
            <a:endParaRPr lang="en-US" sz="900" i="1" dirty="0">
              <a:latin typeface="Arial" charset="0"/>
            </a:endParaRPr>
          </a:p>
          <a:p>
            <a:pPr algn="l">
              <a:spcBef>
                <a:spcPts val="600"/>
              </a:spcBef>
            </a:pPr>
            <a:r>
              <a:rPr lang="en-US" sz="900" i="1" dirty="0">
                <a:latin typeface="Arial" charset="0"/>
              </a:rPr>
              <a:t>ADD TAVR DEFINITION</a:t>
            </a:r>
          </a:p>
        </p:txBody>
      </p:sp>
      <p:sp>
        <p:nvSpPr>
          <p:cNvPr id="13" name="Title 215"/>
          <p:cNvSpPr>
            <a:spLocks noGrp="1"/>
          </p:cNvSpPr>
          <p:nvPr>
            <p:ph type="title"/>
          </p:nvPr>
        </p:nvSpPr>
        <p:spPr>
          <a:xfrm>
            <a:off x="266701" y="413318"/>
            <a:ext cx="6874698" cy="248312"/>
          </a:xfrm>
          <a:prstGeom prst="rect">
            <a:avLst/>
          </a:prstGeom>
        </p:spPr>
        <p:txBody>
          <a:bodyPr lIns="0" tIns="0" rIns="0" bIns="0"/>
          <a:lstStyle>
            <a:lvl1pPr>
              <a:defRPr sz="2000" cap="all" baseline="0">
                <a:solidFill>
                  <a:srgbClr val="173963"/>
                </a:solidFill>
                <a:latin typeface="Arial Black" panose="020B0A04020102020204" pitchFamily="34" charset="0"/>
              </a:defRPr>
            </a:lvl1pPr>
          </a:lstStyle>
          <a:p>
            <a:r>
              <a:rPr lang="en-US" dirty="0"/>
              <a:t>DISCLOSURES</a:t>
            </a:r>
          </a:p>
        </p:txBody>
      </p:sp>
    </p:spTree>
    <p:extLst>
      <p:ext uri="{BB962C8B-B14F-4D97-AF65-F5344CB8AC3E}">
        <p14:creationId xmlns:p14="http://schemas.microsoft.com/office/powerpoint/2010/main" val="2516877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7"/>
          <p:cNvSpPr txBox="1">
            <a:spLocks noChangeArrowheads="1"/>
          </p:cNvSpPr>
          <p:nvPr/>
        </p:nvSpPr>
        <p:spPr bwMode="auto">
          <a:xfrm>
            <a:off x="266700" y="1250950"/>
            <a:ext cx="9334499" cy="1466874"/>
          </a:xfrm>
          <a:prstGeom prst="rect">
            <a:avLst/>
          </a:prstGeom>
          <a:noFill/>
          <a:ln w="9525">
            <a:noFill/>
            <a:miter lim="800000"/>
            <a:headEnd/>
            <a:tailEnd/>
          </a:ln>
        </p:spPr>
        <p:txBody>
          <a:bodyPr lIns="0" tIns="0" rIns="0" bIns="0"/>
          <a:lstStyle/>
          <a:p>
            <a:pPr algn="l">
              <a:spcBef>
                <a:spcPts val="0"/>
              </a:spcBef>
            </a:pPr>
            <a:r>
              <a:rPr lang="en-US" sz="900" b="1" dirty="0">
                <a:latin typeface="Arial" charset="0"/>
              </a:rPr>
              <a:t>For institutional investors and professional clients only. </a:t>
            </a:r>
          </a:p>
          <a:p>
            <a:pPr algn="l">
              <a:spcBef>
                <a:spcPts val="0"/>
              </a:spcBef>
            </a:pPr>
            <a:r>
              <a:rPr lang="en-US" sz="900" b="1" dirty="0">
                <a:latin typeface="Arial" charset="0"/>
              </a:rPr>
              <a:t>Past performance may not be a reliable guide to future performance and investors may not get back the amount invested. All investments involve risk. </a:t>
            </a:r>
          </a:p>
          <a:p>
            <a:pPr algn="l">
              <a:spcBef>
                <a:spcPts val="0"/>
              </a:spcBef>
            </a:pPr>
            <a:r>
              <a:rPr lang="en-US" sz="900" b="1" dirty="0">
                <a:latin typeface="Arial" charset="0"/>
              </a:rPr>
              <a:t>The value of the investment and the income from it will vary. There is no guarantee that the initial investment will be returned. </a:t>
            </a:r>
          </a:p>
          <a:p>
            <a:pPr algn="l">
              <a:spcBef>
                <a:spcPts val="600"/>
              </a:spcBef>
            </a:pPr>
            <a:r>
              <a:rPr lang="en-US" sz="900" dirty="0">
                <a:latin typeface="Arial" charset="0"/>
              </a:rPr>
              <a:t>The views expressed are those of the author and Brown Advisory as of the date referenced and are subject to change at any time based on market or other conditions. These views are not intended to be and should not be relied upon as investment advice and are not intended to be a forecast of future events or a guarantee of future results. Past performance is not a guarantee of future performance and you may not get back the amount invested. The information provided in this material is not intended to be and should not be considered to be a recommendation or suggestion to engage in or refrain from a particular course of action or to make or hold a particular investment or pursue a particular investment strategy, including whether or not to buy, sell, or hold any of the securities mentioned. It should not be assumed that investments in such securities have been or will be profitable. To the extent specific securities are mentioned, they have been selected by the author on an objective basis to illustrate views expressed in the commentary and do not represent all of the securities purchased, sold or recommended for advisory clients. The information contained herein has been prepared from sources believed reliable but is not guaranteed by us as to its timeliness or accuracy, and is not a complete summary or statement of all available data. This piece is intended solely for our clients and prospective clients, is for informational purposes only, and is not individually tailored for or directed to any particular client or prospective client. </a:t>
            </a:r>
          </a:p>
          <a:p>
            <a:pPr algn="l">
              <a:spcBef>
                <a:spcPts val="600"/>
              </a:spcBef>
            </a:pPr>
            <a:r>
              <a:rPr lang="en-US" sz="900" dirty="0">
                <a:latin typeface="Arial" charset="0"/>
              </a:rPr>
              <a:t>Sustainable investment considerations are one of multiple informational inputs into the investment process, alongside data on traditional financial factors, and so are not the sole driver of decision-making. Sustainable investment analysis may not be performed for every holding in the strategy. Sustainable investment considerations that are material will vary by investment style, sector/industry, market trends and client objectives. The strategy seeks to identify companies that it believes may be desirable based on our analysis of sustainable investment related risks and opportunities, but investors may differ in their views. As a result, the strategy may invest in companies that do not reflect the beliefs and values of any particular investor. The strategy may also invest in companies that would otherwise be excluded from other funds that focus on sustainable investment risks. Security selection will be impacted by the combined focus on sustainable investment research assessments and fundamental research assessments including the return forecasts. The strategy incorporates data from third parties in its research process but does not make investment decisions based on third-party data alone. </a:t>
            </a:r>
          </a:p>
          <a:p>
            <a:pPr algn="l">
              <a:spcBef>
                <a:spcPts val="600"/>
              </a:spcBef>
            </a:pPr>
            <a:r>
              <a:rPr lang="en-US" sz="900" dirty="0">
                <a:latin typeface="Arial" charset="0"/>
              </a:rPr>
              <a:t>Portfolio Information based on a Representative Large-Cap Sustainable Growth account and provided as Supplemental Information. </a:t>
            </a:r>
          </a:p>
          <a:p>
            <a:pPr algn="l">
              <a:spcBef>
                <a:spcPts val="600"/>
              </a:spcBef>
            </a:pPr>
            <a:r>
              <a:rPr lang="en-US" sz="900" dirty="0">
                <a:latin typeface="Arial" charset="0"/>
              </a:rPr>
              <a:t>All financial statistics and ratios are calculated using information from FactSet as of the report date unless otherwise noted. Sectors are based on the Global Industry Classification Standard (GICS) classification system. The Global Industry Classification Standard (GICS) was developed by and is the exclusive property of MSCI and Standard &amp; Poor’s. “Global Industry Classification Standard (GICS), “GICS” and “GICS Direct” are service marks of Standard &amp; Poor’s and MSCI . “GICS” is a trademark of MSCI and Standard &amp; Poor’s. </a:t>
            </a:r>
            <a:r>
              <a:rPr lang="en-US" sz="900" dirty="0" err="1">
                <a:latin typeface="Arial" charset="0"/>
              </a:rPr>
              <a:t>Factset</a:t>
            </a:r>
            <a:r>
              <a:rPr lang="en-US" sz="900" dirty="0">
                <a:latin typeface="Arial" charset="0"/>
              </a:rPr>
              <a:t> ® is a registered trademark of </a:t>
            </a:r>
            <a:r>
              <a:rPr lang="en-US" sz="900" dirty="0" err="1">
                <a:latin typeface="Arial" charset="0"/>
              </a:rPr>
              <a:t>Factset</a:t>
            </a:r>
            <a:r>
              <a:rPr lang="en-US" sz="900" dirty="0">
                <a:latin typeface="Arial" charset="0"/>
              </a:rPr>
              <a:t> Research Systems, Inc. APX® is a trademark of Advent Software Systems. </a:t>
            </a:r>
          </a:p>
          <a:p>
            <a:pPr algn="l">
              <a:spcBef>
                <a:spcPts val="600"/>
              </a:spcBef>
            </a:pPr>
            <a:r>
              <a:rPr lang="en-US" sz="900" dirty="0">
                <a:latin typeface="Arial" charset="0"/>
              </a:rPr>
              <a:t>The composite performance reflects the Large-Cap Sustainable Growth Composite, managed by Brown Advisory Institutional  Brown Advisory Institutional is a GIPS compliant firm and is a division of Brown Advisory LLC.  Please see the Brown Advisory Large-Cap Growth GIPS Report for more information. </a:t>
            </a:r>
          </a:p>
          <a:p>
            <a:pPr algn="l">
              <a:spcBef>
                <a:spcPts val="600"/>
              </a:spcBef>
            </a:pPr>
            <a:r>
              <a:rPr lang="en-US" sz="900" dirty="0">
                <a:latin typeface="Arial" charset="0"/>
              </a:rPr>
              <a:t>The </a:t>
            </a:r>
            <a:r>
              <a:rPr lang="en-US" sz="900" b="1" dirty="0">
                <a:latin typeface="Arial" charset="0"/>
              </a:rPr>
              <a:t>Russell 1000® Growth Index </a:t>
            </a:r>
            <a:r>
              <a:rPr lang="en-US" sz="900" dirty="0">
                <a:latin typeface="Arial" charset="0"/>
              </a:rPr>
              <a:t>measures the performance of the large-cap growth segment of the U.S. equity universe. It includes those Russell 1000 companies with higher price-to-book ratios and higher forecasted growth values. </a:t>
            </a:r>
          </a:p>
          <a:p>
            <a:pPr algn="l">
              <a:spcBef>
                <a:spcPts val="600"/>
              </a:spcBef>
            </a:pPr>
            <a:r>
              <a:rPr lang="en-US" sz="900" i="1" dirty="0">
                <a:latin typeface="Arial" charset="0"/>
              </a:rPr>
              <a:t>Frank Russell Company (“Russell”) is the source and owner of the trademarks, service marks and copyrights related to the Russell Indexes. Russell® is a trademark of Frank Russell Company. Neither Russell nor its licensors accept any liability for any errors or omissions in the Russell Indexes and / or Russell ratings or underlying data and no party may rely on any Russell Indexes and / or Russell ratings and / or underlying data contained in this communication. No further distribution of Russell Data is permitted without Russell’s express written consent. Russell does not promote, sponsor or endorse the content of this communication.</a:t>
            </a:r>
          </a:p>
        </p:txBody>
      </p:sp>
      <p:sp>
        <p:nvSpPr>
          <p:cNvPr id="13" name="Title 215"/>
          <p:cNvSpPr>
            <a:spLocks noGrp="1"/>
          </p:cNvSpPr>
          <p:nvPr>
            <p:ph type="title"/>
          </p:nvPr>
        </p:nvSpPr>
        <p:spPr>
          <a:xfrm>
            <a:off x="266701" y="413318"/>
            <a:ext cx="6874698" cy="248312"/>
          </a:xfrm>
          <a:prstGeom prst="rect">
            <a:avLst/>
          </a:prstGeom>
        </p:spPr>
        <p:txBody>
          <a:bodyPr lIns="0" tIns="0" rIns="0" bIns="0"/>
          <a:lstStyle>
            <a:lvl1pPr>
              <a:defRPr sz="2000" cap="all" baseline="0">
                <a:solidFill>
                  <a:srgbClr val="173963"/>
                </a:solidFill>
                <a:latin typeface="Arial Black" panose="020B0A04020102020204" pitchFamily="34" charset="0"/>
              </a:defRPr>
            </a:lvl1pPr>
          </a:lstStyle>
          <a:p>
            <a:r>
              <a:rPr lang="en-US" dirty="0"/>
              <a:t>DISCLOSURES</a:t>
            </a:r>
          </a:p>
        </p:txBody>
      </p:sp>
    </p:spTree>
    <p:extLst>
      <p:ext uri="{BB962C8B-B14F-4D97-AF65-F5344CB8AC3E}">
        <p14:creationId xmlns:p14="http://schemas.microsoft.com/office/powerpoint/2010/main" val="3706999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7"/>
          <p:cNvSpPr txBox="1">
            <a:spLocks noChangeArrowheads="1"/>
          </p:cNvSpPr>
          <p:nvPr/>
        </p:nvSpPr>
        <p:spPr bwMode="auto">
          <a:xfrm>
            <a:off x="266700" y="1250950"/>
            <a:ext cx="9334499" cy="1466874"/>
          </a:xfrm>
          <a:prstGeom prst="rect">
            <a:avLst/>
          </a:prstGeom>
          <a:noFill/>
          <a:ln w="9525">
            <a:noFill/>
            <a:miter lim="800000"/>
            <a:headEnd/>
            <a:tailEnd/>
          </a:ln>
        </p:spPr>
        <p:txBody>
          <a:bodyPr lIns="0" tIns="0" rIns="0" bIns="0"/>
          <a:lstStyle/>
          <a:p>
            <a:pPr algn="l">
              <a:spcBef>
                <a:spcPts val="0"/>
              </a:spcBef>
            </a:pPr>
            <a:r>
              <a:rPr lang="en-US" sz="900" b="1" dirty="0">
                <a:latin typeface="Arial" charset="0"/>
              </a:rPr>
              <a:t>For institutional investors and professional clients only. </a:t>
            </a:r>
          </a:p>
          <a:p>
            <a:pPr algn="l">
              <a:spcBef>
                <a:spcPts val="0"/>
              </a:spcBef>
            </a:pPr>
            <a:r>
              <a:rPr lang="en-US" sz="900" b="1" dirty="0">
                <a:latin typeface="Arial" charset="0"/>
              </a:rPr>
              <a:t>Past performance may not be a reliable guide to future performance and investors may not get back the amount invested. All investments involve risk. </a:t>
            </a:r>
          </a:p>
          <a:p>
            <a:pPr algn="l">
              <a:spcBef>
                <a:spcPts val="0"/>
              </a:spcBef>
            </a:pPr>
            <a:r>
              <a:rPr lang="en-US" sz="900" b="1" dirty="0">
                <a:latin typeface="Arial" charset="0"/>
              </a:rPr>
              <a:t>The value of the investment and the income from it will vary. There is no guarantee that the initial investment will be returned. </a:t>
            </a:r>
          </a:p>
          <a:p>
            <a:pPr algn="l">
              <a:spcBef>
                <a:spcPts val="600"/>
              </a:spcBef>
            </a:pPr>
            <a:r>
              <a:rPr lang="en-US" sz="900" dirty="0">
                <a:latin typeface="Arial" charset="0"/>
              </a:rPr>
              <a:t>The views expressed are those of the author and Brown Advisory as of the date referenced and are subject to change at any time based on market or other conditions. These views are not intended to be and should not be relied upon as investment advice and are not intended to be a forecast of future events or a guarantee of future results. Past performance is not a guarantee of future performance and you may not get back the amount invested. The information provided in this material is not intended to be and should not be considered to be a recommendation or suggestion to engage in or refrain from a particular course of action or to make or hold a particular investment or pursue a particular investment strategy, including whether or not to buy, sell, or hold any of the securities mentioned. It should not be assumed that investments in such securities have been or will be profitable. To the extent specific securities are mentioned, they have been selected by the author on an objective basis to illustrate views expressed in the commentary and do not represent all of the securities purchased, sold or recommended for advisory clients. The information contained herein has been prepared from sources believed reliable but is not guaranteed by us as to its timeliness or accuracy, and is not a complete summary or statement of all available data. This piece is intended solely for our clients and prospective clients, is for informational purposes only, and is not individually tailored for or directed to any particular client or prospective client. </a:t>
            </a:r>
          </a:p>
          <a:p>
            <a:pPr algn="l">
              <a:spcBef>
                <a:spcPts val="600"/>
              </a:spcBef>
            </a:pPr>
            <a:r>
              <a:rPr lang="en-US" sz="900" dirty="0">
                <a:latin typeface="Arial" charset="0"/>
              </a:rPr>
              <a:t>Portfolio Information based on a Representative Flexible Equity account and provided as Supplemental Information. </a:t>
            </a:r>
          </a:p>
          <a:p>
            <a:pPr>
              <a:spcBef>
                <a:spcPts val="600"/>
              </a:spcBef>
            </a:pPr>
            <a:r>
              <a:rPr lang="en-US" sz="900" dirty="0">
                <a:latin typeface="Arial" charset="0"/>
              </a:rPr>
              <a:t>The composite performance reflects the Flexible Equity Composite, managed by Brown Advisory Institutional  Brown Advisory Institutional is a GIPS compliant firm and is a division of Brown Advisory LLC.  Please see the Brown Advisory Large-Cap Growth GIPS Report for more information. </a:t>
            </a:r>
          </a:p>
          <a:p>
            <a:pPr algn="l">
              <a:spcBef>
                <a:spcPts val="600"/>
              </a:spcBef>
            </a:pPr>
            <a:r>
              <a:rPr lang="en-US" sz="900" dirty="0">
                <a:latin typeface="Arial" charset="0"/>
              </a:rPr>
              <a:t>All financial statistics and ratios are calculated using information from FactSet as of the report date unless otherwise noted. </a:t>
            </a:r>
          </a:p>
          <a:p>
            <a:pPr>
              <a:spcBef>
                <a:spcPts val="600"/>
              </a:spcBef>
            </a:pPr>
            <a:r>
              <a:rPr lang="en-US" sz="900" dirty="0" err="1">
                <a:latin typeface="Arial" charset="0"/>
              </a:rPr>
              <a:t>Factset</a:t>
            </a:r>
            <a:r>
              <a:rPr lang="en-US" sz="900" dirty="0">
                <a:latin typeface="Arial" charset="0"/>
              </a:rPr>
              <a:t> ® is a registered trademark of </a:t>
            </a:r>
            <a:r>
              <a:rPr lang="en-US" sz="900" dirty="0" err="1">
                <a:latin typeface="Arial" charset="0"/>
              </a:rPr>
              <a:t>Factset</a:t>
            </a:r>
            <a:r>
              <a:rPr lang="en-US" sz="900" dirty="0">
                <a:latin typeface="Arial" charset="0"/>
              </a:rPr>
              <a:t> Research Systems, Inc. APX® is a trademark of Advent Software Systems. </a:t>
            </a:r>
          </a:p>
          <a:p>
            <a:pPr algn="l">
              <a:spcBef>
                <a:spcPts val="600"/>
              </a:spcBef>
            </a:pPr>
            <a:r>
              <a:rPr lang="en-US" sz="900" dirty="0">
                <a:latin typeface="Arial" charset="0"/>
              </a:rPr>
              <a:t>Sectors are based on the Global Industry Classification Standard (GICS) classification system. The Global Industry Classification Standard (GICS) was developed by and is the exclusive property of MSCI and Standard &amp; Poor’s. “Global Industry Classification Standard (GICS), “GICS” and “GICS Direct” are service marks of Standard &amp; Poor’s and MSCI . “GICS” is a trademark of MSCI and Standard &amp; Poor’s. </a:t>
            </a:r>
          </a:p>
          <a:p>
            <a:pPr algn="l">
              <a:spcBef>
                <a:spcPts val="600"/>
              </a:spcBef>
            </a:pPr>
            <a:r>
              <a:rPr lang="en-US" sz="900" dirty="0">
                <a:latin typeface="Arial" charset="0"/>
              </a:rPr>
              <a:t>The benchmark is the </a:t>
            </a:r>
            <a:r>
              <a:rPr lang="en-US" sz="900" b="1" dirty="0">
                <a:latin typeface="Arial" charset="0"/>
              </a:rPr>
              <a:t>S&amp;P 500® Index</a:t>
            </a:r>
            <a:r>
              <a:rPr lang="en-US" sz="900" dirty="0">
                <a:latin typeface="Arial" charset="0"/>
              </a:rPr>
              <a:t>. The S&amp;P 500 Index is a capitalization-weighted index of 500 stocks that is designed to measure performance of the broad domestic economy through changes in the aggregate market value of 500 stocks representing all major industries. Index returns assume reinvestment of dividends and do not reflect any fees or expenses. An investor cannot invest directly into an index. Benchmark returns are not covered by the report of the independent verifiers. Standard &amp; Poor’s, S&amp;P®, and S&amp;P 500® are registered trademarks of Standard &amp; Poor’s Financial Services LLC (“S&amp;P”), a subsidiary of S&amp;P Global Inc</a:t>
            </a:r>
          </a:p>
        </p:txBody>
      </p:sp>
      <p:sp>
        <p:nvSpPr>
          <p:cNvPr id="13" name="Title 215"/>
          <p:cNvSpPr>
            <a:spLocks noGrp="1"/>
          </p:cNvSpPr>
          <p:nvPr>
            <p:ph type="title"/>
          </p:nvPr>
        </p:nvSpPr>
        <p:spPr>
          <a:xfrm>
            <a:off x="266701" y="413318"/>
            <a:ext cx="6874698" cy="248312"/>
          </a:xfrm>
          <a:prstGeom prst="rect">
            <a:avLst/>
          </a:prstGeom>
        </p:spPr>
        <p:txBody>
          <a:bodyPr lIns="0" tIns="0" rIns="0" bIns="0"/>
          <a:lstStyle>
            <a:lvl1pPr>
              <a:defRPr sz="2000" cap="all" baseline="0">
                <a:solidFill>
                  <a:srgbClr val="173963"/>
                </a:solidFill>
                <a:latin typeface="Arial Black" panose="020B0A04020102020204" pitchFamily="34" charset="0"/>
              </a:defRPr>
            </a:lvl1pPr>
          </a:lstStyle>
          <a:p>
            <a:r>
              <a:rPr lang="en-US" dirty="0"/>
              <a:t>DISCLOSURES</a:t>
            </a:r>
          </a:p>
        </p:txBody>
      </p:sp>
    </p:spTree>
    <p:extLst>
      <p:ext uri="{BB962C8B-B14F-4D97-AF65-F5344CB8AC3E}">
        <p14:creationId xmlns:p14="http://schemas.microsoft.com/office/powerpoint/2010/main" val="72265093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FDSMENUDOCLEVELBTNSTATES" val="&lt;btnStates&gt;&lt;btn tag=&quot;1001&quot; state=&quot;UP&quot;/&gt;&lt;/btnStates&gt;&#10;"/>
</p:tagLst>
</file>

<file path=ppt/theme/theme1.xml><?xml version="1.0" encoding="utf-8"?>
<a:theme xmlns:a="http://schemas.openxmlformats.org/drawingml/2006/main" name="blank">
  <a:themeElements>
    <a:clrScheme name="Custom 9">
      <a:dk1>
        <a:srgbClr val="000000"/>
      </a:dk1>
      <a:lt1>
        <a:srgbClr val="FFFFFF"/>
      </a:lt1>
      <a:dk2>
        <a:srgbClr val="003964"/>
      </a:dk2>
      <a:lt2>
        <a:srgbClr val="646464"/>
      </a:lt2>
      <a:accent1>
        <a:srgbClr val="1987C9"/>
      </a:accent1>
      <a:accent2>
        <a:srgbClr val="7FBA00"/>
      </a:accent2>
      <a:accent3>
        <a:srgbClr val="F4911E"/>
      </a:accent3>
      <a:accent4>
        <a:srgbClr val="006D75"/>
      </a:accent4>
      <a:accent5>
        <a:srgbClr val="542344"/>
      </a:accent5>
      <a:accent6>
        <a:srgbClr val="F7403A"/>
      </a:accent6>
      <a:hlink>
        <a:srgbClr val="00AEEF"/>
      </a:hlink>
      <a:folHlink>
        <a:srgbClr val="3C4E49"/>
      </a:folHlink>
    </a:clrScheme>
    <a:fontScheme name="BROWN ADVISOR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6350" cap="flat" cmpd="sng" algn="ctr">
          <a:noFill/>
          <a:prstDash val="solid"/>
          <a:round/>
          <a:headEnd type="none" w="med" len="med"/>
          <a:tailEnd type="none" w="med" len="med"/>
        </a:ln>
        <a:effectLst/>
      </a:spPr>
      <a:bodyPr vert="horz" wrap="square" lIns="91440" tIns="45720" rIns="91440" bIns="45720" numCol="1" rtlCol="0" anchor="t" anchorCtr="0" compatLnSpc="1">
        <a:prstTxWarp prst="textNoShape">
          <a:avLst/>
        </a:prstTxWarp>
        <a:no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9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635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US" sz="900" b="1" i="0" u="none" strike="noStrike" cap="none" normalizeH="0" baseline="0" smtClean="0">
            <a:ln>
              <a:noFill/>
            </a:ln>
            <a:solidFill>
              <a:schemeClr val="tx1"/>
            </a:solidFill>
            <a:effectLst/>
            <a:latin typeface="Times New Roman" pitchFamily="18" charset="0"/>
          </a:defRPr>
        </a:defPPr>
      </a:lstStyle>
    </a:lnDef>
    <a:txDef>
      <a:spPr>
        <a:noFill/>
      </a:spPr>
      <a:bodyPr wrap="square" rtlCol="0">
        <a:noAutofit/>
      </a:bodyPr>
      <a:lstStyle>
        <a:defPPr>
          <a:defRPr sz="1600" dirty="0">
            <a:latin typeface="Arial" pitchFamily="34" charset="0"/>
            <a:cs typeface="Arial" pitchFamily="34" charset="0"/>
          </a:defRPr>
        </a:defPPr>
      </a:lstStyle>
    </a:txDef>
  </a:objectDefaults>
  <a:extraClrSchemeLst>
    <a:extraClrScheme>
      <a:clrScheme name="BROWN ADVISOR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ROWN ADVISOR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ROWN ADVISOR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ROWN ADVISOR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ROWN ADVISOR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ROWN ADVISOR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ROWN ADVISOR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potx" id="{36596DD3-16D7-405D-864A-AF28D7A795F5}" vid="{2ED446FA-51CB-4C0D-BFAC-DB903DDC263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item1.xml><?xml version="1.0" encoding="utf-8"?>
<VariableList UniqueId="f5c5404c-dbdd-445f-a04f-503584fcbc2b" Name="System" ContentType="XML" MajorVersion="0" MinorVersion="1" isLocalCopy="False" IsBaseObject="False" DataSourceId="b3050802-ab7f-4a78-965d-4a39a3ca1609" DataSourceMajorVersion="0" DataSourceMinorVersion="1"/>
</file>

<file path=customXml/item2.xml><?xml version="1.0" encoding="utf-8"?>
<VariableListDefinition name="System" displayName="System" id="f5c5404c-dbdd-445f-a04f-503584fcbc2b" isdomainofvalue="False" dataSourceId="b3050802-ab7f-4a78-965d-4a39a3ca1609"/>
</file>

<file path=customXml/item3.xml><?xml version="1.0" encoding="utf-8"?>
<VariableList UniqueId="3ad6fe2b-ae9d-4ecc-9717-c18b022ee5c9" Name="AD_HOC" ContentType="XML" MajorVersion="0" MinorVersion="1" isLocalCopy="False" IsBaseObject="False" DataSourceId="160ff615-c6c4-483e-a1bc-95335c130df0" DataSourceMajorVersion="0" DataSourceMinorVersion="1"/>
</file>

<file path=customXml/item4.xml><?xml version="1.0" encoding="utf-8"?>
<VariableList UniqueId="b427813a-4ed2-4d61-9f07-0b5dfbdd83d3" Name="Computed" ContentType="XML" MajorVersion="0" MinorVersion="1" isLocalCopy="False" IsBaseObject="False" DataSourceId="fb7523a0-258a-48bc-b5bc-047ea684a826" DataSourceMajorVersion="0" DataSourceMinorVersion="1"/>
</file>

<file path=customXml/item5.xml><?xml version="1.0" encoding="utf-8"?>
<VariableListDefinition name="Computed" displayName="Computed" id="b427813a-4ed2-4d61-9f07-0b5dfbdd83d3" isdomainofvalue="False" dataSourceId="fb7523a0-258a-48bc-b5bc-047ea684a826"/>
</file>

<file path=customXml/item6.xml><?xml version="1.0" encoding="utf-8"?>
<VariableListDefinition name="AD_HOC" displayName="AD_HOC" id="3ad6fe2b-ae9d-4ecc-9717-c18b022ee5c9" isdomainofvalue="False" dataSourceId="160ff615-c6c4-483e-a1bc-95335c130df0"/>
</file>

<file path=customXml/item7.xml><?xml version="1.0" encoding="utf-8"?>
<AllExternalAdhocVariableMappings/>
</file>

<file path=customXml/itemProps1.xml><?xml version="1.0" encoding="utf-8"?>
<ds:datastoreItem xmlns:ds="http://schemas.openxmlformats.org/officeDocument/2006/customXml" ds:itemID="{3398D49C-876D-4E19-BDF7-CD3EAF1463FD}">
  <ds:schemaRefs/>
</ds:datastoreItem>
</file>

<file path=customXml/itemProps2.xml><?xml version="1.0" encoding="utf-8"?>
<ds:datastoreItem xmlns:ds="http://schemas.openxmlformats.org/officeDocument/2006/customXml" ds:itemID="{4BC4BA4D-3341-43FF-A4E2-B2C04145A8C7}">
  <ds:schemaRefs/>
</ds:datastoreItem>
</file>

<file path=customXml/itemProps3.xml><?xml version="1.0" encoding="utf-8"?>
<ds:datastoreItem xmlns:ds="http://schemas.openxmlformats.org/officeDocument/2006/customXml" ds:itemID="{F326E1B1-9F4A-4127-ACF6-0E4D4DD6102F}">
  <ds:schemaRefs/>
</ds:datastoreItem>
</file>

<file path=customXml/itemProps4.xml><?xml version="1.0" encoding="utf-8"?>
<ds:datastoreItem xmlns:ds="http://schemas.openxmlformats.org/officeDocument/2006/customXml" ds:itemID="{75AFEF90-79FC-4105-AAFE-994175021B74}">
  <ds:schemaRefs/>
</ds:datastoreItem>
</file>

<file path=customXml/itemProps5.xml><?xml version="1.0" encoding="utf-8"?>
<ds:datastoreItem xmlns:ds="http://schemas.openxmlformats.org/officeDocument/2006/customXml" ds:itemID="{BAD57CAE-CE16-4C73-9397-819A02FBF8AE}">
  <ds:schemaRefs/>
</ds:datastoreItem>
</file>

<file path=customXml/itemProps6.xml><?xml version="1.0" encoding="utf-8"?>
<ds:datastoreItem xmlns:ds="http://schemas.openxmlformats.org/officeDocument/2006/customXml" ds:itemID="{027A4009-94C3-4C99-86EB-84BC66AD5BDE}">
  <ds:schemaRefs/>
</ds:datastoreItem>
</file>

<file path=customXml/itemProps7.xml><?xml version="1.0" encoding="utf-8"?>
<ds:datastoreItem xmlns:ds="http://schemas.openxmlformats.org/officeDocument/2006/customXml" ds:itemID="{1A4377A8-25B3-403A-88ED-A491BE2BFAE5}">
  <ds:schemaRefs/>
</ds:datastoreItem>
</file>

<file path=docProps/app.xml><?xml version="1.0" encoding="utf-8"?>
<Properties xmlns="http://schemas.openxmlformats.org/officeDocument/2006/extended-properties" xmlns:vt="http://schemas.openxmlformats.org/officeDocument/2006/docPropsVTypes">
  <Template>blank</Template>
  <TotalTime>155</TotalTime>
  <Words>2432</Words>
  <Application>Microsoft Office PowerPoint</Application>
  <PresentationFormat>Custom</PresentationFormat>
  <Paragraphs>41</Paragraphs>
  <Slides>3</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Arial Black</vt:lpstr>
      <vt:lpstr>Times New Roman</vt:lpstr>
      <vt:lpstr>Wingdings</vt:lpstr>
      <vt:lpstr>Wingdings 2</vt:lpstr>
      <vt:lpstr>blank</vt:lpstr>
      <vt:lpstr>DISCLOSURES</vt:lpstr>
      <vt:lpstr>DISCLOSURES</vt:lpstr>
      <vt:lpstr>DISCLOSURES</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DISCLOSURES</dc:title>
  <dc:creator>Dembowski, Julia</dc:creator>
  <cp:lastModifiedBy>Parker, Chloe</cp:lastModifiedBy>
  <cp:revision>8</cp:revision>
  <dcterms:created xsi:type="dcterms:W3CDTF">2024-07-11T14:42:12Z</dcterms:created>
  <dcterms:modified xsi:type="dcterms:W3CDTF">2024-10-14T12:40:42Z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-837891108</vt:i4>
  </property>
  <property fmtid="{D5CDD505-2E9C-101B-9397-08002B2CF9AE}" pid="3" name="_NewReviewCycle">
    <vt:lpwstr/>
  </property>
  <property fmtid="{D5CDD505-2E9C-101B-9397-08002B2CF9AE}" pid="4" name="_PreviousAdHocReviewCycleID">
    <vt:i4>318218312</vt:i4>
  </property>
</Properties>
</file>